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72" r:id="rId6"/>
    <p:sldId id="261" r:id="rId7"/>
    <p:sldId id="259" r:id="rId8"/>
    <p:sldId id="260" r:id="rId9"/>
    <p:sldId id="263" r:id="rId10"/>
    <p:sldId id="262" r:id="rId11"/>
    <p:sldId id="264" r:id="rId12"/>
    <p:sldId id="265" r:id="rId13"/>
    <p:sldId id="268" r:id="rId14"/>
    <p:sldId id="266" r:id="rId15"/>
    <p:sldId id="267" r:id="rId16"/>
    <p:sldId id="271" r:id="rId17"/>
    <p:sldId id="269" r:id="rId18"/>
    <p:sldId id="275" r:id="rId19"/>
    <p:sldId id="270" r:id="rId20"/>
    <p:sldId id="274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1E52-3A8A-4F7D-B767-C63BC9395430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ABE3-752A-4976-A4D6-12A9221A94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1E52-3A8A-4F7D-B767-C63BC9395430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ABE3-752A-4976-A4D6-12A9221A94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1E52-3A8A-4F7D-B767-C63BC9395430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ABE3-752A-4976-A4D6-12A9221A94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1E52-3A8A-4F7D-B767-C63BC9395430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ABE3-752A-4976-A4D6-12A9221A94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1E52-3A8A-4F7D-B767-C63BC9395430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ABE3-752A-4976-A4D6-12A9221A94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1E52-3A8A-4F7D-B767-C63BC9395430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ABE3-752A-4976-A4D6-12A9221A94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1E52-3A8A-4F7D-B767-C63BC9395430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ABE3-752A-4976-A4D6-12A9221A94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1E52-3A8A-4F7D-B767-C63BC9395430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ABE3-752A-4976-A4D6-12A9221A94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1E52-3A8A-4F7D-B767-C63BC9395430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ABE3-752A-4976-A4D6-12A9221A94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1E52-3A8A-4F7D-B767-C63BC9395430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ABE3-752A-4976-A4D6-12A9221A94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1E52-3A8A-4F7D-B767-C63BC9395430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ABE3-752A-4976-A4D6-12A9221A94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01E52-3A8A-4F7D-B767-C63BC9395430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EABE3-752A-4976-A4D6-12A9221A947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15176" cy="1752600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  <a:p>
            <a:pPr algn="r"/>
            <a:r>
              <a:rPr lang="pl-PL" dirty="0" smtClean="0"/>
              <a:t>		</a:t>
            </a:r>
            <a:r>
              <a:rPr lang="pl-PL" sz="2400" dirty="0" smtClean="0">
                <a:solidFill>
                  <a:srgbClr val="FFFF00"/>
                </a:solidFill>
              </a:rPr>
              <a:t>Jadwiga Podwysocka-Kania</a:t>
            </a:r>
            <a:endParaRPr lang="pl-PL" sz="2400" dirty="0">
              <a:solidFill>
                <a:srgbClr val="FFFF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928662" y="1571612"/>
            <a:ext cx="7371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STREFY KRAJOBRAZOWE</a:t>
            </a:r>
            <a:endParaRPr lang="pl-PL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00"/>
                </a:solidFill>
                <a:latin typeface="Franklin Gothic Demi Cond" pitchFamily="34" charset="0"/>
              </a:rPr>
              <a:t>8. JAKA </a:t>
            </a:r>
            <a:r>
              <a:rPr lang="pl-PL" dirty="0" smtClean="0">
                <a:solidFill>
                  <a:srgbClr val="FFFF00"/>
                </a:solidFill>
                <a:latin typeface="Franklin Gothic Demi Cond" pitchFamily="34" charset="0"/>
              </a:rPr>
              <a:t>TO STREFA KRAJOBRAZOWA?</a:t>
            </a:r>
            <a:endParaRPr lang="pl-PL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00"/>
                </a:solidFill>
                <a:latin typeface="Franklin Gothic Demi Cond" pitchFamily="34" charset="0"/>
              </a:rPr>
              <a:t>9. JAKA </a:t>
            </a:r>
            <a:r>
              <a:rPr lang="pl-PL" dirty="0" smtClean="0">
                <a:solidFill>
                  <a:srgbClr val="FFFF00"/>
                </a:solidFill>
                <a:latin typeface="Franklin Gothic Demi Cond" pitchFamily="34" charset="0"/>
              </a:rPr>
              <a:t>TO STREFA KRAJOBRAZOWA?</a:t>
            </a:r>
            <a:endParaRPr lang="pl-PL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66FF33"/>
                </a:solidFill>
                <a:latin typeface="Franklin Gothic Demi Cond" pitchFamily="34" charset="0"/>
              </a:rPr>
              <a:t>10. JAKA </a:t>
            </a:r>
            <a:r>
              <a:rPr lang="pl-PL" dirty="0" smtClean="0">
                <a:solidFill>
                  <a:srgbClr val="66FF33"/>
                </a:solidFill>
                <a:latin typeface="Franklin Gothic Demi Cond" pitchFamily="34" charset="0"/>
              </a:rPr>
              <a:t>TO STREFA KRAJOBRAZOWA?</a:t>
            </a:r>
            <a:endParaRPr lang="pl-PL" dirty="0">
              <a:solidFill>
                <a:srgbClr val="66FF33"/>
              </a:solidFill>
            </a:endParaRPr>
          </a:p>
        </p:txBody>
      </p:sp>
      <p:pic>
        <p:nvPicPr>
          <p:cNvPr id="3" name="Obraz 2" descr="pobra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5500702"/>
            <a:ext cx="1928826" cy="1080142"/>
          </a:xfrm>
          <a:prstGeom prst="rect">
            <a:avLst/>
          </a:prstGeom>
        </p:spPr>
      </p:pic>
      <p:pic>
        <p:nvPicPr>
          <p:cNvPr id="4" name="Obraz 3" descr="00061GQUOM4N03FW-C122-F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4572008"/>
            <a:ext cx="2360351" cy="1500198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Franklin Gothic Demi Cond" pitchFamily="34" charset="0"/>
              </a:rPr>
              <a:t>11. JAKA </a:t>
            </a:r>
            <a:r>
              <a:rPr lang="pl-PL" dirty="0" smtClean="0">
                <a:solidFill>
                  <a:srgbClr val="FF0000"/>
                </a:solidFill>
                <a:latin typeface="Franklin Gothic Demi Cond" pitchFamily="34" charset="0"/>
              </a:rPr>
              <a:t>TO STREFA KRAJOBRAZOWA?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FF00"/>
                </a:solidFill>
                <a:latin typeface="Franklin Gothic Demi Cond" pitchFamily="34" charset="0"/>
              </a:rPr>
              <a:t>12. JAKA </a:t>
            </a:r>
            <a:r>
              <a:rPr lang="pl-PL" dirty="0" smtClean="0">
                <a:solidFill>
                  <a:srgbClr val="FFFF00"/>
                </a:solidFill>
                <a:latin typeface="Franklin Gothic Demi Cond" pitchFamily="34" charset="0"/>
              </a:rPr>
              <a:t>TO STREFA KRAJOBRAZOWA?</a:t>
            </a:r>
            <a:endParaRPr lang="pl-PL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FF00"/>
                </a:solidFill>
                <a:latin typeface="Franklin Gothic Demi Cond" pitchFamily="34" charset="0"/>
              </a:rPr>
              <a:t>13. JAKA </a:t>
            </a:r>
            <a:r>
              <a:rPr lang="pl-PL" dirty="0" smtClean="0">
                <a:solidFill>
                  <a:srgbClr val="FFFF00"/>
                </a:solidFill>
                <a:latin typeface="Franklin Gothic Demi Cond" pitchFamily="34" charset="0"/>
              </a:rPr>
              <a:t>TO STREFA KRAJOBRAZOWA?</a:t>
            </a:r>
            <a:endParaRPr lang="pl-PL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Franklin Gothic Demi Cond" pitchFamily="34" charset="0"/>
              </a:rPr>
              <a:t>14. JAKA </a:t>
            </a:r>
            <a:r>
              <a:rPr lang="pl-PL" dirty="0" smtClean="0">
                <a:solidFill>
                  <a:srgbClr val="FF0000"/>
                </a:solidFill>
                <a:latin typeface="Franklin Gothic Demi Cond" pitchFamily="34" charset="0"/>
              </a:rPr>
              <a:t>TO STREFA KRAJOBRAZOWA?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5429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FF00"/>
                </a:solidFill>
                <a:latin typeface="Franklin Gothic Demi Cond" pitchFamily="34" charset="0"/>
              </a:rPr>
              <a:t>15. JAKA </a:t>
            </a:r>
            <a:r>
              <a:rPr lang="pl-PL" dirty="0" smtClean="0">
                <a:solidFill>
                  <a:srgbClr val="FFFF00"/>
                </a:solidFill>
                <a:latin typeface="Franklin Gothic Demi Cond" pitchFamily="34" charset="0"/>
              </a:rPr>
              <a:t>TO STREFA KRAJOBRAZOWA?</a:t>
            </a:r>
            <a:endParaRPr lang="pl-PL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FF00"/>
                </a:solidFill>
                <a:latin typeface="Franklin Gothic Demi Cond" pitchFamily="34" charset="0"/>
              </a:rPr>
              <a:t>16. JAKA </a:t>
            </a:r>
            <a:r>
              <a:rPr lang="pl-PL" dirty="0" smtClean="0">
                <a:solidFill>
                  <a:srgbClr val="FFFF00"/>
                </a:solidFill>
                <a:latin typeface="Franklin Gothic Demi Cond" pitchFamily="34" charset="0"/>
              </a:rPr>
              <a:t>TO STREFA KRAJOBRAZOWA?</a:t>
            </a:r>
            <a:endParaRPr lang="pl-PL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FF00"/>
                </a:solidFill>
                <a:latin typeface="Franklin Gothic Demi Cond" pitchFamily="34" charset="0"/>
              </a:rPr>
              <a:t>17. JAKA </a:t>
            </a:r>
            <a:r>
              <a:rPr lang="pl-PL" dirty="0" smtClean="0">
                <a:solidFill>
                  <a:srgbClr val="FFFF00"/>
                </a:solidFill>
                <a:latin typeface="Franklin Gothic Demi Cond" pitchFamily="34" charset="0"/>
              </a:rPr>
              <a:t>TO STREFA KRAJOBRAZOWA?</a:t>
            </a:r>
            <a:endParaRPr lang="pl-PL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0" t="19000" r="-19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5720" y="357166"/>
            <a:ext cx="68580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Berlin Sans FB" pitchFamily="34" charset="0"/>
              </a:rPr>
              <a:t>MOI DRODZY! MAM DLA WAS SPECJALNE ZADANIE. Nie tylko sprawdzimy waszą wiedzę o strefach krajobrazowych ale też zobaczymy czy jesteście bystrzy z literatury …. </a:t>
            </a:r>
            <a:r>
              <a:rPr lang="pl-PL" sz="2400" dirty="0" smtClean="0">
                <a:latin typeface="Berlin Sans FB" pitchFamily="34" charset="0"/>
                <a:sym typeface="Wingdings" pitchFamily="2" charset="2"/>
              </a:rPr>
              <a:t> </a:t>
            </a:r>
          </a:p>
          <a:p>
            <a:r>
              <a:rPr lang="pl-PL" sz="2400" dirty="0" smtClean="0">
                <a:latin typeface="Berlin Sans FB" pitchFamily="34" charset="0"/>
                <a:sym typeface="Wingdings" pitchFamily="2" charset="2"/>
              </a:rPr>
              <a:t>Odgadnijcie nazwy stref a jeśli potraficie -  </a:t>
            </a:r>
          </a:p>
          <a:p>
            <a:r>
              <a:rPr lang="pl-PL" sz="2400" dirty="0" smtClean="0">
                <a:latin typeface="Berlin Sans FB" pitchFamily="34" charset="0"/>
                <a:sym typeface="Wingdings" pitchFamily="2" charset="2"/>
              </a:rPr>
              <a:t>podajcie tytuły bajek lub filmów, </a:t>
            </a:r>
          </a:p>
          <a:p>
            <a:r>
              <a:rPr lang="pl-PL" sz="2400" dirty="0" smtClean="0">
                <a:latin typeface="Berlin Sans FB" pitchFamily="34" charset="0"/>
                <a:sym typeface="Wingdings" pitchFamily="2" charset="2"/>
              </a:rPr>
              <a:t>których tłem są nasze strefy krajobrazowe! Powodzenia!</a:t>
            </a:r>
            <a:endParaRPr lang="pl-PL" sz="2400" dirty="0">
              <a:latin typeface="Berlin Sans FB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FF00"/>
                </a:solidFill>
                <a:latin typeface="Franklin Gothic Demi Cond" pitchFamily="34" charset="0"/>
              </a:rPr>
              <a:t>18. JAKA </a:t>
            </a:r>
            <a:r>
              <a:rPr lang="pl-PL" dirty="0" smtClean="0">
                <a:solidFill>
                  <a:srgbClr val="FFFF00"/>
                </a:solidFill>
                <a:latin typeface="Franklin Gothic Demi Cond" pitchFamily="34" charset="0"/>
              </a:rPr>
              <a:t>TO STREFA KRAJOBRAZOWA?</a:t>
            </a:r>
            <a:endParaRPr lang="pl-PL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00"/>
                </a:solidFill>
                <a:latin typeface="Franklin Gothic Demi Cond" pitchFamily="34" charset="0"/>
              </a:rPr>
              <a:t>1. JAKA TO STREFA KRAJOBRAZOWA?</a:t>
            </a:r>
            <a:endParaRPr lang="pl-PL" dirty="0">
              <a:solidFill>
                <a:srgbClr val="FFFF00"/>
              </a:solidFill>
              <a:latin typeface="Franklin Gothic Demi Cond" pitchFamily="34" charset="0"/>
            </a:endParaRPr>
          </a:p>
        </p:txBody>
      </p:sp>
      <p:sp>
        <p:nvSpPr>
          <p:cNvPr id="14338" name="AutoShape 2" descr="Góry, Alpy, Łąki, Lato, Krajobraz, Żół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00"/>
                </a:solidFill>
                <a:latin typeface="Franklin Gothic Demi Cond" pitchFamily="34" charset="0"/>
              </a:rPr>
              <a:t>2.JAKA </a:t>
            </a:r>
            <a:r>
              <a:rPr lang="pl-PL" dirty="0" smtClean="0">
                <a:solidFill>
                  <a:srgbClr val="FFFF00"/>
                </a:solidFill>
                <a:latin typeface="Franklin Gothic Demi Cond" pitchFamily="34" charset="0"/>
              </a:rPr>
              <a:t>TO STREFA KRAJOBRAZOWA?</a:t>
            </a:r>
            <a:endParaRPr lang="pl-PL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rgbClr val="0070C0"/>
                </a:solidFill>
                <a:latin typeface="Franklin Gothic Demi Cond" pitchFamily="34" charset="0"/>
              </a:rPr>
              <a:t>3. JAKA </a:t>
            </a:r>
            <a:r>
              <a:rPr lang="pl-PL" dirty="0" smtClean="0">
                <a:solidFill>
                  <a:srgbClr val="0070C0"/>
                </a:solidFill>
                <a:latin typeface="Franklin Gothic Demi Cond" pitchFamily="34" charset="0"/>
              </a:rPr>
              <a:t>TO STREFA KRAJOBRAZOWA?</a:t>
            </a:r>
            <a:endParaRPr lang="pl-PL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00"/>
                </a:solidFill>
                <a:latin typeface="Franklin Gothic Demi Cond" pitchFamily="34" charset="0"/>
              </a:rPr>
              <a:t>4. JAKA </a:t>
            </a:r>
            <a:r>
              <a:rPr lang="pl-PL" dirty="0" smtClean="0">
                <a:solidFill>
                  <a:srgbClr val="FFFF00"/>
                </a:solidFill>
                <a:latin typeface="Franklin Gothic Demi Cond" pitchFamily="34" charset="0"/>
              </a:rPr>
              <a:t>TO STREFA KRAJOBRAZOWA?</a:t>
            </a:r>
            <a:endParaRPr lang="pl-PL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00"/>
                </a:solidFill>
                <a:latin typeface="Franklin Gothic Demi Cond" pitchFamily="34" charset="0"/>
              </a:rPr>
              <a:t>5. JAKA </a:t>
            </a:r>
            <a:r>
              <a:rPr lang="pl-PL" dirty="0" smtClean="0">
                <a:solidFill>
                  <a:srgbClr val="FFFF00"/>
                </a:solidFill>
                <a:latin typeface="Franklin Gothic Demi Cond" pitchFamily="34" charset="0"/>
              </a:rPr>
              <a:t>TO STREFA KRAJOBRAZOWA?</a:t>
            </a:r>
            <a:endParaRPr lang="pl-PL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5500702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rgbClr val="66FF33"/>
                </a:solidFill>
                <a:latin typeface="Franklin Gothic Demi Cond" pitchFamily="34" charset="0"/>
              </a:rPr>
              <a:t>6. JAKA </a:t>
            </a:r>
            <a:r>
              <a:rPr lang="pl-PL" dirty="0" smtClean="0">
                <a:solidFill>
                  <a:srgbClr val="66FF33"/>
                </a:solidFill>
                <a:latin typeface="Franklin Gothic Demi Cond" pitchFamily="34" charset="0"/>
              </a:rPr>
              <a:t>TO STREFA KRAJOBRAZOWA?</a:t>
            </a:r>
            <a:endParaRPr lang="pl-PL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00"/>
                </a:solidFill>
                <a:latin typeface="Franklin Gothic Demi Cond" pitchFamily="34" charset="0"/>
              </a:rPr>
              <a:t>7. JAKA </a:t>
            </a:r>
            <a:r>
              <a:rPr lang="pl-PL" dirty="0" smtClean="0">
                <a:solidFill>
                  <a:srgbClr val="FFFF00"/>
                </a:solidFill>
                <a:latin typeface="Franklin Gothic Demi Cond" pitchFamily="34" charset="0"/>
              </a:rPr>
              <a:t>TO STREFA KRAJOBRAZOWA?</a:t>
            </a:r>
            <a:endParaRPr lang="pl-PL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175</Words>
  <Application>Microsoft Office PowerPoint</Application>
  <PresentationFormat>Pokaz na ekranie (4:3)</PresentationFormat>
  <Paragraphs>26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Slajd 1</vt:lpstr>
      <vt:lpstr>Slajd 2</vt:lpstr>
      <vt:lpstr>1. JAKA TO STREFA KRAJOBRAZOWA?</vt:lpstr>
      <vt:lpstr>2.JAKA TO STREFA KRAJOBRAZOWA?</vt:lpstr>
      <vt:lpstr>3. JAKA TO STREFA KRAJOBRAZOWA?</vt:lpstr>
      <vt:lpstr>4. JAKA TO STREFA KRAJOBRAZOWA?</vt:lpstr>
      <vt:lpstr>5. JAKA TO STREFA KRAJOBRAZOWA?</vt:lpstr>
      <vt:lpstr>6. JAKA TO STREFA KRAJOBRAZOWA?</vt:lpstr>
      <vt:lpstr>7. JAKA TO STREFA KRAJOBRAZOWA?</vt:lpstr>
      <vt:lpstr>8. JAKA TO STREFA KRAJOBRAZOWA?</vt:lpstr>
      <vt:lpstr>9. JAKA TO STREFA KRAJOBRAZOWA?</vt:lpstr>
      <vt:lpstr>10. JAKA TO STREFA KRAJOBRAZOWA?</vt:lpstr>
      <vt:lpstr>11. JAKA TO STREFA KRAJOBRAZOWA?</vt:lpstr>
      <vt:lpstr>12. JAKA TO STREFA KRAJOBRAZOWA?</vt:lpstr>
      <vt:lpstr>13. JAKA TO STREFA KRAJOBRAZOWA?</vt:lpstr>
      <vt:lpstr>14. JAKA TO STREFA KRAJOBRAZOWA?</vt:lpstr>
      <vt:lpstr>15. JAKA TO STREFA KRAJOBRAZOWA?</vt:lpstr>
      <vt:lpstr>16. JAKA TO STREFA KRAJOBRAZOWA?</vt:lpstr>
      <vt:lpstr>17. JAKA TO STREFA KRAJOBRAZOWA?</vt:lpstr>
      <vt:lpstr>18. JAKA TO STREFA KRAJOBRAZOWA?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Dell</dc:creator>
  <cp:lastModifiedBy>Dell</cp:lastModifiedBy>
  <cp:revision>31</cp:revision>
  <dcterms:created xsi:type="dcterms:W3CDTF">2020-04-19T14:00:21Z</dcterms:created>
  <dcterms:modified xsi:type="dcterms:W3CDTF">2020-04-21T07:43:07Z</dcterms:modified>
</cp:coreProperties>
</file>