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69" r:id="rId4"/>
    <p:sldId id="259" r:id="rId5"/>
    <p:sldId id="258" r:id="rId6"/>
    <p:sldId id="257" r:id="rId7"/>
    <p:sldId id="263" r:id="rId8"/>
    <p:sldId id="260" r:id="rId9"/>
    <p:sldId id="270" r:id="rId10"/>
    <p:sldId id="272" r:id="rId11"/>
    <p:sldId id="273" r:id="rId12"/>
    <p:sldId id="274" r:id="rId13"/>
    <p:sldId id="275" r:id="rId14"/>
    <p:sldId id="261" r:id="rId15"/>
    <p:sldId id="276" r:id="rId16"/>
    <p:sldId id="277" r:id="rId17"/>
    <p:sldId id="278" r:id="rId18"/>
    <p:sldId id="280" r:id="rId19"/>
    <p:sldId id="271" r:id="rId20"/>
    <p:sldId id="262" r:id="rId21"/>
    <p:sldId id="279" r:id="rId22"/>
    <p:sldId id="26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CFF3F-DB03-4447-AF88-AFD7E3D2D69C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FBB66DC2-603F-4E5E-905F-8A7E0FA86E82}">
      <dgm:prSet phldrT="[Tekst]" custT="1"/>
      <dgm:spPr/>
      <dgm:t>
        <a:bodyPr/>
        <a:lstStyle/>
        <a:p>
          <a:r>
            <a:rPr lang="pl-PL" sz="1800" b="1" dirty="0"/>
            <a:t>Przyczyny migracji do stref podmiejskich</a:t>
          </a:r>
        </a:p>
      </dgm:t>
    </dgm:pt>
    <dgm:pt modelId="{BF0E179E-B893-4D44-81FF-8C219CBDEFBE}" type="parTrans" cxnId="{4F376F22-6A01-4753-BA1F-4B45CDDAE3B3}">
      <dgm:prSet/>
      <dgm:spPr/>
      <dgm:t>
        <a:bodyPr/>
        <a:lstStyle/>
        <a:p>
          <a:endParaRPr lang="pl-PL" sz="1800"/>
        </a:p>
      </dgm:t>
    </dgm:pt>
    <dgm:pt modelId="{5B437E90-98B4-45EC-8951-97A76ADBF397}" type="sibTrans" cxnId="{4F376F22-6A01-4753-BA1F-4B45CDDAE3B3}">
      <dgm:prSet/>
      <dgm:spPr/>
      <dgm:t>
        <a:bodyPr/>
        <a:lstStyle/>
        <a:p>
          <a:endParaRPr lang="pl-PL" sz="1800"/>
        </a:p>
      </dgm:t>
    </dgm:pt>
    <dgm:pt modelId="{1DCE45F2-A950-4C13-9906-08ADB58B8208}">
      <dgm:prSet phldrT="[Tekst]" custT="1"/>
      <dgm:spPr/>
      <dgm:t>
        <a:bodyPr/>
        <a:lstStyle/>
        <a:p>
          <a:r>
            <a:rPr lang="pl-PL" sz="1800" dirty="0"/>
            <a:t>Różnice w cenie domów </a:t>
          </a:r>
          <a:br>
            <a:rPr lang="pl-PL" sz="1800" dirty="0"/>
          </a:br>
          <a:r>
            <a:rPr lang="pl-PL" sz="1800" dirty="0"/>
            <a:t>i mieszkań w centrum dużego miasta i na jego obrzeżach (lub na wsi).</a:t>
          </a:r>
        </a:p>
      </dgm:t>
    </dgm:pt>
    <dgm:pt modelId="{A84CCC3F-C79A-4DB0-8200-CC7A1AE12126}" type="parTrans" cxnId="{C222CFA0-CCC6-4CF5-A675-AD3D17384A51}">
      <dgm:prSet/>
      <dgm:spPr/>
      <dgm:t>
        <a:bodyPr/>
        <a:lstStyle/>
        <a:p>
          <a:endParaRPr lang="pl-PL" sz="1800"/>
        </a:p>
      </dgm:t>
    </dgm:pt>
    <dgm:pt modelId="{A22CAE64-A5F2-4A38-9432-EC848FC6196D}" type="sibTrans" cxnId="{C222CFA0-CCC6-4CF5-A675-AD3D17384A51}">
      <dgm:prSet/>
      <dgm:spPr/>
      <dgm:t>
        <a:bodyPr/>
        <a:lstStyle/>
        <a:p>
          <a:endParaRPr lang="pl-PL" sz="1800"/>
        </a:p>
      </dgm:t>
    </dgm:pt>
    <dgm:pt modelId="{2ED2EF81-FB9D-464B-AFFA-D7E42C61313C}">
      <dgm:prSet phldrT="[Tekst]" custT="1"/>
      <dgm:spPr/>
      <dgm:t>
        <a:bodyPr/>
        <a:lstStyle/>
        <a:p>
          <a:r>
            <a:rPr lang="pl-PL" sz="1800" dirty="0"/>
            <a:t>Wyższe czynsze </a:t>
          </a:r>
          <a:br>
            <a:rPr lang="pl-PL" sz="1800" dirty="0"/>
          </a:br>
          <a:r>
            <a:rPr lang="pl-PL" sz="1800" dirty="0"/>
            <a:t>w miastach (zwłaszcza </a:t>
          </a:r>
          <a:br>
            <a:rPr lang="pl-PL" sz="1800" dirty="0"/>
          </a:br>
          <a:r>
            <a:rPr lang="pl-PL" sz="1800" dirty="0"/>
            <a:t>w centrach) niż na obszarach wiejskich.</a:t>
          </a:r>
        </a:p>
      </dgm:t>
    </dgm:pt>
    <dgm:pt modelId="{DC8BBAE3-9B1A-4BFC-84FD-81AB897BD58B}" type="parTrans" cxnId="{3532CC1A-9BCD-41D5-A484-0C4DBA2CF7A5}">
      <dgm:prSet/>
      <dgm:spPr/>
      <dgm:t>
        <a:bodyPr/>
        <a:lstStyle/>
        <a:p>
          <a:endParaRPr lang="pl-PL" sz="1800"/>
        </a:p>
      </dgm:t>
    </dgm:pt>
    <dgm:pt modelId="{ECF04F9D-B6E9-45B0-94F0-A2A1F5DF23F9}" type="sibTrans" cxnId="{3532CC1A-9BCD-41D5-A484-0C4DBA2CF7A5}">
      <dgm:prSet/>
      <dgm:spPr/>
      <dgm:t>
        <a:bodyPr/>
        <a:lstStyle/>
        <a:p>
          <a:endParaRPr lang="pl-PL" sz="1800"/>
        </a:p>
      </dgm:t>
    </dgm:pt>
    <dgm:pt modelId="{C6019137-4E4C-4DBC-9C09-1627D76E3821}">
      <dgm:prSet phldrT="[Tekst]" custT="1"/>
      <dgm:spPr/>
      <dgm:t>
        <a:bodyPr/>
        <a:lstStyle/>
        <a:p>
          <a:r>
            <a:rPr lang="pl-PL" sz="1800" dirty="0"/>
            <a:t>Bardzo duży ruch uliczny, korki, hałas, zanieczyszczenie powietrza.</a:t>
          </a:r>
        </a:p>
      </dgm:t>
    </dgm:pt>
    <dgm:pt modelId="{3C0052F5-E242-4A35-A5BA-F1C31B184D7D}" type="parTrans" cxnId="{9B4530CB-8B09-4B3A-85FF-A67B001429BE}">
      <dgm:prSet/>
      <dgm:spPr/>
      <dgm:t>
        <a:bodyPr/>
        <a:lstStyle/>
        <a:p>
          <a:endParaRPr lang="pl-PL" sz="1800"/>
        </a:p>
      </dgm:t>
    </dgm:pt>
    <dgm:pt modelId="{C089BBD4-0425-4B62-80AA-7D2B765EB697}" type="sibTrans" cxnId="{9B4530CB-8B09-4B3A-85FF-A67B001429BE}">
      <dgm:prSet/>
      <dgm:spPr/>
      <dgm:t>
        <a:bodyPr/>
        <a:lstStyle/>
        <a:p>
          <a:endParaRPr lang="pl-PL" sz="1800"/>
        </a:p>
      </dgm:t>
    </dgm:pt>
    <dgm:pt modelId="{9BB3EF37-DFB2-430E-AD0D-CCF1BE051D2B}">
      <dgm:prSet custT="1"/>
      <dgm:spPr/>
      <dgm:t>
        <a:bodyPr/>
        <a:lstStyle/>
        <a:p>
          <a:r>
            <a:rPr lang="pl-PL" sz="1800" dirty="0"/>
            <a:t>Pogarszanie się jakości życia w centralnych dzielnicach miast z historyczną zabudową (np. ze względu na zły stan budynków).</a:t>
          </a:r>
        </a:p>
      </dgm:t>
    </dgm:pt>
    <dgm:pt modelId="{0755B7BF-A372-4C65-85F5-6B0141802B46}" type="parTrans" cxnId="{CAC06D22-010F-4219-85AA-AFAD2D0CFBAE}">
      <dgm:prSet/>
      <dgm:spPr/>
      <dgm:t>
        <a:bodyPr/>
        <a:lstStyle/>
        <a:p>
          <a:endParaRPr lang="pl-PL" sz="1800"/>
        </a:p>
      </dgm:t>
    </dgm:pt>
    <dgm:pt modelId="{DC9A385D-3FB5-4111-B566-B75E7756F444}" type="sibTrans" cxnId="{CAC06D22-010F-4219-85AA-AFAD2D0CFBAE}">
      <dgm:prSet/>
      <dgm:spPr/>
      <dgm:t>
        <a:bodyPr/>
        <a:lstStyle/>
        <a:p>
          <a:endParaRPr lang="pl-PL" sz="1800"/>
        </a:p>
      </dgm:t>
    </dgm:pt>
    <dgm:pt modelId="{457AAE5B-F0BF-4F83-B9E1-9BBF248A7126}">
      <dgm:prSet custT="1"/>
      <dgm:spPr/>
      <dgm:t>
        <a:bodyPr/>
        <a:lstStyle/>
        <a:p>
          <a:r>
            <a:rPr lang="pl-PL" sz="1800" dirty="0"/>
            <a:t>Wysokie ceny zakupu </a:t>
          </a:r>
          <a:br>
            <a:rPr lang="pl-PL" sz="1800" dirty="0"/>
          </a:br>
          <a:r>
            <a:rPr lang="pl-PL" sz="1800" dirty="0"/>
            <a:t>i wynajmu gruntów przeznaczonych pod działalność gospodarczą w miastach.</a:t>
          </a:r>
        </a:p>
      </dgm:t>
    </dgm:pt>
    <dgm:pt modelId="{8D507BE9-D892-4567-B883-823B83DCCDFB}" type="parTrans" cxnId="{D3DC3B0C-B671-478F-B739-1F8371FC1B0B}">
      <dgm:prSet/>
      <dgm:spPr/>
      <dgm:t>
        <a:bodyPr/>
        <a:lstStyle/>
        <a:p>
          <a:endParaRPr lang="pl-PL" sz="1800"/>
        </a:p>
      </dgm:t>
    </dgm:pt>
    <dgm:pt modelId="{5CA4696F-318A-4446-9C5D-4733678FB8AC}" type="sibTrans" cxnId="{D3DC3B0C-B671-478F-B739-1F8371FC1B0B}">
      <dgm:prSet/>
      <dgm:spPr/>
      <dgm:t>
        <a:bodyPr/>
        <a:lstStyle/>
        <a:p>
          <a:endParaRPr lang="pl-PL" sz="1800"/>
        </a:p>
      </dgm:t>
    </dgm:pt>
    <dgm:pt modelId="{24FF0DBC-1898-49CA-A41F-A24B38082429}" type="pres">
      <dgm:prSet presAssocID="{FDCCFF3F-DB03-4447-AF88-AFD7E3D2D6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69210EF-CCD5-456C-AB2C-2B0699F3E45C}" type="pres">
      <dgm:prSet presAssocID="{FBB66DC2-603F-4E5E-905F-8A7E0FA86E82}" presName="singleCycle" presStyleCnt="0"/>
      <dgm:spPr/>
    </dgm:pt>
    <dgm:pt modelId="{73B2DB99-4D5E-42C0-AF43-27F70A5F68EE}" type="pres">
      <dgm:prSet presAssocID="{FBB66DC2-603F-4E5E-905F-8A7E0FA86E82}" presName="singleCenter" presStyleLbl="node1" presStyleIdx="0" presStyleCnt="6">
        <dgm:presLayoutVars>
          <dgm:chMax val="7"/>
          <dgm:chPref val="7"/>
        </dgm:presLayoutVars>
      </dgm:prSet>
      <dgm:spPr/>
    </dgm:pt>
    <dgm:pt modelId="{FC03D3DC-582D-459A-8014-9BF11B39868E}" type="pres">
      <dgm:prSet presAssocID="{A84CCC3F-C79A-4DB0-8200-CC7A1AE12126}" presName="Name56" presStyleLbl="parChTrans1D2" presStyleIdx="0" presStyleCnt="5"/>
      <dgm:spPr/>
    </dgm:pt>
    <dgm:pt modelId="{C0B87015-B304-483E-BF44-558AA86BDE72}" type="pres">
      <dgm:prSet presAssocID="{1DCE45F2-A950-4C13-9906-08ADB58B8208}" presName="text0" presStyleLbl="node1" presStyleIdx="1" presStyleCnt="6" custScaleX="239977" custScaleY="136135" custRadScaleRad="90870" custRadScaleInc="4983">
        <dgm:presLayoutVars>
          <dgm:bulletEnabled val="1"/>
        </dgm:presLayoutVars>
      </dgm:prSet>
      <dgm:spPr/>
    </dgm:pt>
    <dgm:pt modelId="{F0395D18-0DBE-4A40-B93F-81B4BECD6CE8}" type="pres">
      <dgm:prSet presAssocID="{DC8BBAE3-9B1A-4BFC-84FD-81AB897BD58B}" presName="Name56" presStyleLbl="parChTrans1D2" presStyleIdx="1" presStyleCnt="5"/>
      <dgm:spPr/>
    </dgm:pt>
    <dgm:pt modelId="{76CB75A0-B6A6-4A64-A8B5-B17D2B8E69EB}" type="pres">
      <dgm:prSet presAssocID="{2ED2EF81-FB9D-464B-AFFA-D7E42C61313C}" presName="text0" presStyleLbl="node1" presStyleIdx="2" presStyleCnt="6" custScaleX="239977" custScaleY="136135" custRadScaleRad="119094" custRadScaleInc="31123">
        <dgm:presLayoutVars>
          <dgm:bulletEnabled val="1"/>
        </dgm:presLayoutVars>
      </dgm:prSet>
      <dgm:spPr/>
    </dgm:pt>
    <dgm:pt modelId="{D52DF51E-8EBE-4B68-A1EA-180A1BE37241}" type="pres">
      <dgm:prSet presAssocID="{0755B7BF-A372-4C65-85F5-6B0141802B46}" presName="Name56" presStyleLbl="parChTrans1D2" presStyleIdx="2" presStyleCnt="5"/>
      <dgm:spPr/>
    </dgm:pt>
    <dgm:pt modelId="{54336D31-23AF-4946-A8E8-38AFF918B8E8}" type="pres">
      <dgm:prSet presAssocID="{9BB3EF37-DFB2-430E-AD0D-CCF1BE051D2B}" presName="text0" presStyleLbl="node1" presStyleIdx="3" presStyleCnt="6" custScaleX="239977" custScaleY="136135" custRadScaleRad="116673" custRadScaleInc="-37777">
        <dgm:presLayoutVars>
          <dgm:bulletEnabled val="1"/>
        </dgm:presLayoutVars>
      </dgm:prSet>
      <dgm:spPr/>
    </dgm:pt>
    <dgm:pt modelId="{4A67CEB9-5370-48B6-A006-D569686A3DDF}" type="pres">
      <dgm:prSet presAssocID="{8D507BE9-D892-4567-B883-823B83DCCDFB}" presName="Name56" presStyleLbl="parChTrans1D2" presStyleIdx="3" presStyleCnt="5"/>
      <dgm:spPr/>
    </dgm:pt>
    <dgm:pt modelId="{C5776B24-388D-48B9-833F-8B945DA7EAC7}" type="pres">
      <dgm:prSet presAssocID="{457AAE5B-F0BF-4F83-B9E1-9BBF248A7126}" presName="text0" presStyleLbl="node1" presStyleIdx="4" presStyleCnt="6" custScaleX="239977" custScaleY="136135" custRadScaleRad="113375" custRadScaleInc="35318">
        <dgm:presLayoutVars>
          <dgm:bulletEnabled val="1"/>
        </dgm:presLayoutVars>
      </dgm:prSet>
      <dgm:spPr/>
    </dgm:pt>
    <dgm:pt modelId="{27C18206-0E3F-46B6-AEB9-A5B2A03910AD}" type="pres">
      <dgm:prSet presAssocID="{3C0052F5-E242-4A35-A5BA-F1C31B184D7D}" presName="Name56" presStyleLbl="parChTrans1D2" presStyleIdx="4" presStyleCnt="5"/>
      <dgm:spPr/>
    </dgm:pt>
    <dgm:pt modelId="{B9343B0B-FBD9-466A-8F78-9FAED6B2431A}" type="pres">
      <dgm:prSet presAssocID="{C6019137-4E4C-4DBC-9C09-1627D76E3821}" presName="text0" presStyleLbl="node1" presStyleIdx="5" presStyleCnt="6" custScaleX="239977" custScaleY="136135" custRadScaleRad="115417" custRadScaleInc="-26921">
        <dgm:presLayoutVars>
          <dgm:bulletEnabled val="1"/>
        </dgm:presLayoutVars>
      </dgm:prSet>
      <dgm:spPr/>
    </dgm:pt>
  </dgm:ptLst>
  <dgm:cxnLst>
    <dgm:cxn modelId="{D3DC3B0C-B671-478F-B739-1F8371FC1B0B}" srcId="{FBB66DC2-603F-4E5E-905F-8A7E0FA86E82}" destId="{457AAE5B-F0BF-4F83-B9E1-9BBF248A7126}" srcOrd="3" destOrd="0" parTransId="{8D507BE9-D892-4567-B883-823B83DCCDFB}" sibTransId="{5CA4696F-318A-4446-9C5D-4733678FB8AC}"/>
    <dgm:cxn modelId="{3532CC1A-9BCD-41D5-A484-0C4DBA2CF7A5}" srcId="{FBB66DC2-603F-4E5E-905F-8A7E0FA86E82}" destId="{2ED2EF81-FB9D-464B-AFFA-D7E42C61313C}" srcOrd="1" destOrd="0" parTransId="{DC8BBAE3-9B1A-4BFC-84FD-81AB897BD58B}" sibTransId="{ECF04F9D-B6E9-45B0-94F0-A2A1F5DF23F9}"/>
    <dgm:cxn modelId="{CAC06D22-010F-4219-85AA-AFAD2D0CFBAE}" srcId="{FBB66DC2-603F-4E5E-905F-8A7E0FA86E82}" destId="{9BB3EF37-DFB2-430E-AD0D-CCF1BE051D2B}" srcOrd="2" destOrd="0" parTransId="{0755B7BF-A372-4C65-85F5-6B0141802B46}" sibTransId="{DC9A385D-3FB5-4111-B566-B75E7756F444}"/>
    <dgm:cxn modelId="{4F376F22-6A01-4753-BA1F-4B45CDDAE3B3}" srcId="{FDCCFF3F-DB03-4447-AF88-AFD7E3D2D69C}" destId="{FBB66DC2-603F-4E5E-905F-8A7E0FA86E82}" srcOrd="0" destOrd="0" parTransId="{BF0E179E-B893-4D44-81FF-8C219CBDEFBE}" sibTransId="{5B437E90-98B4-45EC-8951-97A76ADBF397}"/>
    <dgm:cxn modelId="{6F0F0323-DE2C-42B7-8CBD-4DCE45080E92}" type="presOf" srcId="{FBB66DC2-603F-4E5E-905F-8A7E0FA86E82}" destId="{73B2DB99-4D5E-42C0-AF43-27F70A5F68EE}" srcOrd="0" destOrd="0" presId="urn:microsoft.com/office/officeart/2008/layout/RadialCluster"/>
    <dgm:cxn modelId="{64676138-2780-4810-BF20-B8B42E4F893A}" type="presOf" srcId="{2ED2EF81-FB9D-464B-AFFA-D7E42C61313C}" destId="{76CB75A0-B6A6-4A64-A8B5-B17D2B8E69EB}" srcOrd="0" destOrd="0" presId="urn:microsoft.com/office/officeart/2008/layout/RadialCluster"/>
    <dgm:cxn modelId="{A6D5A865-928A-4854-9E53-2464576324E0}" type="presOf" srcId="{DC8BBAE3-9B1A-4BFC-84FD-81AB897BD58B}" destId="{F0395D18-0DBE-4A40-B93F-81B4BECD6CE8}" srcOrd="0" destOrd="0" presId="urn:microsoft.com/office/officeart/2008/layout/RadialCluster"/>
    <dgm:cxn modelId="{D067204A-82B0-4CE7-A64A-2B28621AFFBF}" type="presOf" srcId="{3C0052F5-E242-4A35-A5BA-F1C31B184D7D}" destId="{27C18206-0E3F-46B6-AEB9-A5B2A03910AD}" srcOrd="0" destOrd="0" presId="urn:microsoft.com/office/officeart/2008/layout/RadialCluster"/>
    <dgm:cxn modelId="{72CF9251-ED36-4430-B007-F939C647424F}" type="presOf" srcId="{A84CCC3F-C79A-4DB0-8200-CC7A1AE12126}" destId="{FC03D3DC-582D-459A-8014-9BF11B39868E}" srcOrd="0" destOrd="0" presId="urn:microsoft.com/office/officeart/2008/layout/RadialCluster"/>
    <dgm:cxn modelId="{47CE0957-CDDF-41C7-BED2-7F549F83147A}" type="presOf" srcId="{1DCE45F2-A950-4C13-9906-08ADB58B8208}" destId="{C0B87015-B304-483E-BF44-558AA86BDE72}" srcOrd="0" destOrd="0" presId="urn:microsoft.com/office/officeart/2008/layout/RadialCluster"/>
    <dgm:cxn modelId="{C222CFA0-CCC6-4CF5-A675-AD3D17384A51}" srcId="{FBB66DC2-603F-4E5E-905F-8A7E0FA86E82}" destId="{1DCE45F2-A950-4C13-9906-08ADB58B8208}" srcOrd="0" destOrd="0" parTransId="{A84CCC3F-C79A-4DB0-8200-CC7A1AE12126}" sibTransId="{A22CAE64-A5F2-4A38-9432-EC848FC6196D}"/>
    <dgm:cxn modelId="{674773B1-FE10-44ED-A79F-6ACC9244A528}" type="presOf" srcId="{8D507BE9-D892-4567-B883-823B83DCCDFB}" destId="{4A67CEB9-5370-48B6-A006-D569686A3DDF}" srcOrd="0" destOrd="0" presId="urn:microsoft.com/office/officeart/2008/layout/RadialCluster"/>
    <dgm:cxn modelId="{AE7ECEC4-95FF-4244-AC4A-27FBC3A64F1B}" type="presOf" srcId="{0755B7BF-A372-4C65-85F5-6B0141802B46}" destId="{D52DF51E-8EBE-4B68-A1EA-180A1BE37241}" srcOrd="0" destOrd="0" presId="urn:microsoft.com/office/officeart/2008/layout/RadialCluster"/>
    <dgm:cxn modelId="{1B1043C7-0285-4764-BCE9-EA1FC5CB4309}" type="presOf" srcId="{C6019137-4E4C-4DBC-9C09-1627D76E3821}" destId="{B9343B0B-FBD9-466A-8F78-9FAED6B2431A}" srcOrd="0" destOrd="0" presId="urn:microsoft.com/office/officeart/2008/layout/RadialCluster"/>
    <dgm:cxn modelId="{9B4530CB-8B09-4B3A-85FF-A67B001429BE}" srcId="{FBB66DC2-603F-4E5E-905F-8A7E0FA86E82}" destId="{C6019137-4E4C-4DBC-9C09-1627D76E3821}" srcOrd="4" destOrd="0" parTransId="{3C0052F5-E242-4A35-A5BA-F1C31B184D7D}" sibTransId="{C089BBD4-0425-4B62-80AA-7D2B765EB697}"/>
    <dgm:cxn modelId="{8429E5D3-2422-42E3-AE82-1ABB407333DC}" type="presOf" srcId="{457AAE5B-F0BF-4F83-B9E1-9BBF248A7126}" destId="{C5776B24-388D-48B9-833F-8B945DA7EAC7}" srcOrd="0" destOrd="0" presId="urn:microsoft.com/office/officeart/2008/layout/RadialCluster"/>
    <dgm:cxn modelId="{188603EB-EC73-41A6-97AD-579F67B59C7B}" type="presOf" srcId="{9BB3EF37-DFB2-430E-AD0D-CCF1BE051D2B}" destId="{54336D31-23AF-4946-A8E8-38AFF918B8E8}" srcOrd="0" destOrd="0" presId="urn:microsoft.com/office/officeart/2008/layout/RadialCluster"/>
    <dgm:cxn modelId="{6EE925EE-69FA-48E6-8839-708B458EA985}" type="presOf" srcId="{FDCCFF3F-DB03-4447-AF88-AFD7E3D2D69C}" destId="{24FF0DBC-1898-49CA-A41F-A24B38082429}" srcOrd="0" destOrd="0" presId="urn:microsoft.com/office/officeart/2008/layout/RadialCluster"/>
    <dgm:cxn modelId="{51FA9292-B44D-4BE3-B5C5-47287CF61486}" type="presParOf" srcId="{24FF0DBC-1898-49CA-A41F-A24B38082429}" destId="{B69210EF-CCD5-456C-AB2C-2B0699F3E45C}" srcOrd="0" destOrd="0" presId="urn:microsoft.com/office/officeart/2008/layout/RadialCluster"/>
    <dgm:cxn modelId="{9AABBD0D-559E-48D1-AFBA-B94A7D830F1E}" type="presParOf" srcId="{B69210EF-CCD5-456C-AB2C-2B0699F3E45C}" destId="{73B2DB99-4D5E-42C0-AF43-27F70A5F68EE}" srcOrd="0" destOrd="0" presId="urn:microsoft.com/office/officeart/2008/layout/RadialCluster"/>
    <dgm:cxn modelId="{2229A762-080C-49E3-B6B8-1E6364A50784}" type="presParOf" srcId="{B69210EF-CCD5-456C-AB2C-2B0699F3E45C}" destId="{FC03D3DC-582D-459A-8014-9BF11B39868E}" srcOrd="1" destOrd="0" presId="urn:microsoft.com/office/officeart/2008/layout/RadialCluster"/>
    <dgm:cxn modelId="{E0ED946C-2BBC-4D2C-BC87-D9852EA6905D}" type="presParOf" srcId="{B69210EF-CCD5-456C-AB2C-2B0699F3E45C}" destId="{C0B87015-B304-483E-BF44-558AA86BDE72}" srcOrd="2" destOrd="0" presId="urn:microsoft.com/office/officeart/2008/layout/RadialCluster"/>
    <dgm:cxn modelId="{167AF204-6D24-4FB1-AA8A-B8D48491AA86}" type="presParOf" srcId="{B69210EF-CCD5-456C-AB2C-2B0699F3E45C}" destId="{F0395D18-0DBE-4A40-B93F-81B4BECD6CE8}" srcOrd="3" destOrd="0" presId="urn:microsoft.com/office/officeart/2008/layout/RadialCluster"/>
    <dgm:cxn modelId="{E4FD3855-ED86-4CC1-8038-A66B74D4F175}" type="presParOf" srcId="{B69210EF-CCD5-456C-AB2C-2B0699F3E45C}" destId="{76CB75A0-B6A6-4A64-A8B5-B17D2B8E69EB}" srcOrd="4" destOrd="0" presId="urn:microsoft.com/office/officeart/2008/layout/RadialCluster"/>
    <dgm:cxn modelId="{619A90D5-2F2B-4D46-8BFD-DC712437F357}" type="presParOf" srcId="{B69210EF-CCD5-456C-AB2C-2B0699F3E45C}" destId="{D52DF51E-8EBE-4B68-A1EA-180A1BE37241}" srcOrd="5" destOrd="0" presId="urn:microsoft.com/office/officeart/2008/layout/RadialCluster"/>
    <dgm:cxn modelId="{41080321-855D-41D2-A32A-B5916DB11C86}" type="presParOf" srcId="{B69210EF-CCD5-456C-AB2C-2B0699F3E45C}" destId="{54336D31-23AF-4946-A8E8-38AFF918B8E8}" srcOrd="6" destOrd="0" presId="urn:microsoft.com/office/officeart/2008/layout/RadialCluster"/>
    <dgm:cxn modelId="{921B7DC7-1E51-47BB-B44A-9E7AD626CBBB}" type="presParOf" srcId="{B69210EF-CCD5-456C-AB2C-2B0699F3E45C}" destId="{4A67CEB9-5370-48B6-A006-D569686A3DDF}" srcOrd="7" destOrd="0" presId="urn:microsoft.com/office/officeart/2008/layout/RadialCluster"/>
    <dgm:cxn modelId="{F133693A-10B7-4C7C-965A-4C457CEFC331}" type="presParOf" srcId="{B69210EF-CCD5-456C-AB2C-2B0699F3E45C}" destId="{C5776B24-388D-48B9-833F-8B945DA7EAC7}" srcOrd="8" destOrd="0" presId="urn:microsoft.com/office/officeart/2008/layout/RadialCluster"/>
    <dgm:cxn modelId="{BF198A2E-884B-4B30-A78A-C184D6708015}" type="presParOf" srcId="{B69210EF-CCD5-456C-AB2C-2B0699F3E45C}" destId="{27C18206-0E3F-46B6-AEB9-A5B2A03910AD}" srcOrd="9" destOrd="0" presId="urn:microsoft.com/office/officeart/2008/layout/RadialCluster"/>
    <dgm:cxn modelId="{C28ED419-5CBB-4B96-AE49-1A3575466906}" type="presParOf" srcId="{B69210EF-CCD5-456C-AB2C-2B0699F3E45C}" destId="{B9343B0B-FBD9-466A-8F78-9FAED6B2431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CFF3F-DB03-4447-AF88-AFD7E3D2D69C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FBB66DC2-603F-4E5E-905F-8A7E0FA86E82}">
      <dgm:prSet phldrT="[Tekst]" custT="1"/>
      <dgm:spPr/>
      <dgm:t>
        <a:bodyPr/>
        <a:lstStyle/>
        <a:p>
          <a:r>
            <a:rPr lang="pl-PL" sz="1800" b="1" dirty="0"/>
            <a:t>Przyczyny rozwoju przedsiębiorstw strefach podmiejskich</a:t>
          </a:r>
        </a:p>
      </dgm:t>
    </dgm:pt>
    <dgm:pt modelId="{BF0E179E-B893-4D44-81FF-8C219CBDEFBE}" type="parTrans" cxnId="{4F376F22-6A01-4753-BA1F-4B45CDDAE3B3}">
      <dgm:prSet/>
      <dgm:spPr/>
      <dgm:t>
        <a:bodyPr/>
        <a:lstStyle/>
        <a:p>
          <a:endParaRPr lang="pl-PL" sz="1800"/>
        </a:p>
      </dgm:t>
    </dgm:pt>
    <dgm:pt modelId="{5B437E90-98B4-45EC-8951-97A76ADBF397}" type="sibTrans" cxnId="{4F376F22-6A01-4753-BA1F-4B45CDDAE3B3}">
      <dgm:prSet/>
      <dgm:spPr/>
      <dgm:t>
        <a:bodyPr/>
        <a:lstStyle/>
        <a:p>
          <a:endParaRPr lang="pl-PL" sz="1800"/>
        </a:p>
      </dgm:t>
    </dgm:pt>
    <dgm:pt modelId="{1DCE45F2-A950-4C13-9906-08ADB58B8208}">
      <dgm:prSet phldrT="[Tekst]" custT="1"/>
      <dgm:spPr/>
      <dgm:t>
        <a:bodyPr/>
        <a:lstStyle/>
        <a:p>
          <a:r>
            <a:rPr lang="pl-PL" sz="1800" dirty="0"/>
            <a:t>Trudności z rozbudową zakładów, ze względu na trudności z zakupem działek w centrach miast.</a:t>
          </a:r>
        </a:p>
      </dgm:t>
    </dgm:pt>
    <dgm:pt modelId="{A84CCC3F-C79A-4DB0-8200-CC7A1AE12126}" type="parTrans" cxnId="{C222CFA0-CCC6-4CF5-A675-AD3D17384A51}">
      <dgm:prSet/>
      <dgm:spPr/>
      <dgm:t>
        <a:bodyPr/>
        <a:lstStyle/>
        <a:p>
          <a:endParaRPr lang="pl-PL" sz="1800"/>
        </a:p>
      </dgm:t>
    </dgm:pt>
    <dgm:pt modelId="{A22CAE64-A5F2-4A38-9432-EC848FC6196D}" type="sibTrans" cxnId="{C222CFA0-CCC6-4CF5-A675-AD3D17384A51}">
      <dgm:prSet/>
      <dgm:spPr/>
      <dgm:t>
        <a:bodyPr/>
        <a:lstStyle/>
        <a:p>
          <a:endParaRPr lang="pl-PL" sz="1800"/>
        </a:p>
      </dgm:t>
    </dgm:pt>
    <dgm:pt modelId="{2ED2EF81-FB9D-464B-AFFA-D7E42C61313C}">
      <dgm:prSet phldrT="[Tekst]" custT="1"/>
      <dgm:spPr/>
      <dgm:t>
        <a:bodyPr/>
        <a:lstStyle/>
        <a:p>
          <a:r>
            <a:rPr lang="pl-PL" sz="1800" dirty="0"/>
            <a:t>Niewielki plac manewrowy dla samochodów dostawczych.</a:t>
          </a:r>
        </a:p>
      </dgm:t>
    </dgm:pt>
    <dgm:pt modelId="{DC8BBAE3-9B1A-4BFC-84FD-81AB897BD58B}" type="parTrans" cxnId="{3532CC1A-9BCD-41D5-A484-0C4DBA2CF7A5}">
      <dgm:prSet/>
      <dgm:spPr/>
      <dgm:t>
        <a:bodyPr/>
        <a:lstStyle/>
        <a:p>
          <a:endParaRPr lang="pl-PL" sz="1800"/>
        </a:p>
      </dgm:t>
    </dgm:pt>
    <dgm:pt modelId="{ECF04F9D-B6E9-45B0-94F0-A2A1F5DF23F9}" type="sibTrans" cxnId="{3532CC1A-9BCD-41D5-A484-0C4DBA2CF7A5}">
      <dgm:prSet/>
      <dgm:spPr/>
      <dgm:t>
        <a:bodyPr/>
        <a:lstStyle/>
        <a:p>
          <a:endParaRPr lang="pl-PL" sz="1800"/>
        </a:p>
      </dgm:t>
    </dgm:pt>
    <dgm:pt modelId="{C6019137-4E4C-4DBC-9C09-1627D76E3821}">
      <dgm:prSet phldrT="[Tekst]" custT="1"/>
      <dgm:spPr/>
      <dgm:t>
        <a:bodyPr/>
        <a:lstStyle/>
        <a:p>
          <a:r>
            <a:rPr lang="pl-PL" sz="1800" dirty="0"/>
            <a:t>Coraz większe korki, które utrudniają dojazd do firmy pracownikom </a:t>
          </a:r>
          <a:br>
            <a:rPr lang="pl-PL" sz="1800" dirty="0"/>
          </a:br>
          <a:r>
            <a:rPr lang="pl-PL" sz="1800" dirty="0"/>
            <a:t>i klientom.</a:t>
          </a:r>
        </a:p>
      </dgm:t>
    </dgm:pt>
    <dgm:pt modelId="{3C0052F5-E242-4A35-A5BA-F1C31B184D7D}" type="parTrans" cxnId="{9B4530CB-8B09-4B3A-85FF-A67B001429BE}">
      <dgm:prSet/>
      <dgm:spPr/>
      <dgm:t>
        <a:bodyPr/>
        <a:lstStyle/>
        <a:p>
          <a:endParaRPr lang="pl-PL" sz="1800"/>
        </a:p>
      </dgm:t>
    </dgm:pt>
    <dgm:pt modelId="{C089BBD4-0425-4B62-80AA-7D2B765EB697}" type="sibTrans" cxnId="{9B4530CB-8B09-4B3A-85FF-A67B001429BE}">
      <dgm:prSet/>
      <dgm:spPr/>
      <dgm:t>
        <a:bodyPr/>
        <a:lstStyle/>
        <a:p>
          <a:endParaRPr lang="pl-PL" sz="1800"/>
        </a:p>
      </dgm:t>
    </dgm:pt>
    <dgm:pt modelId="{457AAE5B-F0BF-4F83-B9E1-9BBF248A7126}">
      <dgm:prSet custT="1"/>
      <dgm:spPr/>
      <dgm:t>
        <a:bodyPr/>
        <a:lstStyle/>
        <a:p>
          <a:r>
            <a:rPr lang="pl-PL" sz="1800" dirty="0"/>
            <a:t>Wysokie ceny zakupu </a:t>
          </a:r>
          <a:br>
            <a:rPr lang="pl-PL" sz="1800" dirty="0"/>
          </a:br>
          <a:r>
            <a:rPr lang="pl-PL" sz="1800" dirty="0"/>
            <a:t>i wynajmu gruntów przeznaczonych pod działalność gospodarczą w miastach.</a:t>
          </a:r>
        </a:p>
      </dgm:t>
    </dgm:pt>
    <dgm:pt modelId="{8D507BE9-D892-4567-B883-823B83DCCDFB}" type="parTrans" cxnId="{D3DC3B0C-B671-478F-B739-1F8371FC1B0B}">
      <dgm:prSet/>
      <dgm:spPr/>
      <dgm:t>
        <a:bodyPr/>
        <a:lstStyle/>
        <a:p>
          <a:endParaRPr lang="pl-PL" sz="1800"/>
        </a:p>
      </dgm:t>
    </dgm:pt>
    <dgm:pt modelId="{5CA4696F-318A-4446-9C5D-4733678FB8AC}" type="sibTrans" cxnId="{D3DC3B0C-B671-478F-B739-1F8371FC1B0B}">
      <dgm:prSet/>
      <dgm:spPr/>
      <dgm:t>
        <a:bodyPr/>
        <a:lstStyle/>
        <a:p>
          <a:endParaRPr lang="pl-PL" sz="1800"/>
        </a:p>
      </dgm:t>
    </dgm:pt>
    <dgm:pt modelId="{9BB3EF37-DFB2-430E-AD0D-CCF1BE051D2B}">
      <dgm:prSet custT="1"/>
      <dgm:spPr/>
      <dgm:t>
        <a:bodyPr/>
        <a:lstStyle/>
        <a:p>
          <a:r>
            <a:rPr lang="pl-PL" sz="1800" dirty="0"/>
            <a:t>Wzrost zaludnienia </a:t>
          </a:r>
          <a:br>
            <a:rPr lang="pl-PL" sz="1800" dirty="0"/>
          </a:br>
          <a:r>
            <a:rPr lang="pl-PL" sz="1800" dirty="0"/>
            <a:t>w strefach podmiejskich przekłada się na wzrost zapotrzebowania na różne usługi. </a:t>
          </a:r>
        </a:p>
      </dgm:t>
    </dgm:pt>
    <dgm:pt modelId="{DC9A385D-3FB5-4111-B566-B75E7756F444}" type="sibTrans" cxnId="{CAC06D22-010F-4219-85AA-AFAD2D0CFBAE}">
      <dgm:prSet/>
      <dgm:spPr/>
      <dgm:t>
        <a:bodyPr/>
        <a:lstStyle/>
        <a:p>
          <a:endParaRPr lang="pl-PL" sz="1800"/>
        </a:p>
      </dgm:t>
    </dgm:pt>
    <dgm:pt modelId="{0755B7BF-A372-4C65-85F5-6B0141802B46}" type="parTrans" cxnId="{CAC06D22-010F-4219-85AA-AFAD2D0CFBAE}">
      <dgm:prSet/>
      <dgm:spPr/>
      <dgm:t>
        <a:bodyPr/>
        <a:lstStyle/>
        <a:p>
          <a:endParaRPr lang="pl-PL" sz="1800"/>
        </a:p>
      </dgm:t>
    </dgm:pt>
    <dgm:pt modelId="{E1F98685-4619-4400-A8CE-5462FAF001A2}">
      <dgm:prSet/>
      <dgm:spPr/>
    </dgm:pt>
    <dgm:pt modelId="{93A4A380-9A41-4857-B894-BC6BC52A03EF}" type="parTrans" cxnId="{333FBBAD-7A12-4539-A19A-ED698549BD02}">
      <dgm:prSet/>
      <dgm:spPr/>
      <dgm:t>
        <a:bodyPr/>
        <a:lstStyle/>
        <a:p>
          <a:endParaRPr lang="pl-PL"/>
        </a:p>
      </dgm:t>
    </dgm:pt>
    <dgm:pt modelId="{8D7DBE5C-3B52-40A2-9BB2-E6AEF4EC3DE5}" type="sibTrans" cxnId="{333FBBAD-7A12-4539-A19A-ED698549BD02}">
      <dgm:prSet/>
      <dgm:spPr/>
      <dgm:t>
        <a:bodyPr/>
        <a:lstStyle/>
        <a:p>
          <a:endParaRPr lang="pl-PL"/>
        </a:p>
      </dgm:t>
    </dgm:pt>
    <dgm:pt modelId="{24FF0DBC-1898-49CA-A41F-A24B38082429}" type="pres">
      <dgm:prSet presAssocID="{FDCCFF3F-DB03-4447-AF88-AFD7E3D2D69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69210EF-CCD5-456C-AB2C-2B0699F3E45C}" type="pres">
      <dgm:prSet presAssocID="{FBB66DC2-603F-4E5E-905F-8A7E0FA86E82}" presName="singleCycle" presStyleCnt="0"/>
      <dgm:spPr/>
    </dgm:pt>
    <dgm:pt modelId="{73B2DB99-4D5E-42C0-AF43-27F70A5F68EE}" type="pres">
      <dgm:prSet presAssocID="{FBB66DC2-603F-4E5E-905F-8A7E0FA86E82}" presName="singleCenter" presStyleLbl="node1" presStyleIdx="0" presStyleCnt="6">
        <dgm:presLayoutVars>
          <dgm:chMax val="7"/>
          <dgm:chPref val="7"/>
        </dgm:presLayoutVars>
      </dgm:prSet>
      <dgm:spPr/>
    </dgm:pt>
    <dgm:pt modelId="{FC03D3DC-582D-459A-8014-9BF11B39868E}" type="pres">
      <dgm:prSet presAssocID="{A84CCC3F-C79A-4DB0-8200-CC7A1AE12126}" presName="Name56" presStyleLbl="parChTrans1D2" presStyleIdx="0" presStyleCnt="5"/>
      <dgm:spPr/>
    </dgm:pt>
    <dgm:pt modelId="{C0B87015-B304-483E-BF44-558AA86BDE72}" type="pres">
      <dgm:prSet presAssocID="{1DCE45F2-A950-4C13-9906-08ADB58B8208}" presName="text0" presStyleLbl="node1" presStyleIdx="1" presStyleCnt="6" custScaleX="239977" custScaleY="136135" custRadScaleRad="90870" custRadScaleInc="4983">
        <dgm:presLayoutVars>
          <dgm:bulletEnabled val="1"/>
        </dgm:presLayoutVars>
      </dgm:prSet>
      <dgm:spPr/>
    </dgm:pt>
    <dgm:pt modelId="{F0395D18-0DBE-4A40-B93F-81B4BECD6CE8}" type="pres">
      <dgm:prSet presAssocID="{DC8BBAE3-9B1A-4BFC-84FD-81AB897BD58B}" presName="Name56" presStyleLbl="parChTrans1D2" presStyleIdx="1" presStyleCnt="5"/>
      <dgm:spPr/>
    </dgm:pt>
    <dgm:pt modelId="{76CB75A0-B6A6-4A64-A8B5-B17D2B8E69EB}" type="pres">
      <dgm:prSet presAssocID="{2ED2EF81-FB9D-464B-AFFA-D7E42C61313C}" presName="text0" presStyleLbl="node1" presStyleIdx="2" presStyleCnt="6" custScaleX="239977" custScaleY="136135" custRadScaleRad="119094" custRadScaleInc="31123">
        <dgm:presLayoutVars>
          <dgm:bulletEnabled val="1"/>
        </dgm:presLayoutVars>
      </dgm:prSet>
      <dgm:spPr/>
    </dgm:pt>
    <dgm:pt modelId="{D52DF51E-8EBE-4B68-A1EA-180A1BE37241}" type="pres">
      <dgm:prSet presAssocID="{0755B7BF-A372-4C65-85F5-6B0141802B46}" presName="Name56" presStyleLbl="parChTrans1D2" presStyleIdx="2" presStyleCnt="5"/>
      <dgm:spPr/>
    </dgm:pt>
    <dgm:pt modelId="{54336D31-23AF-4946-A8E8-38AFF918B8E8}" type="pres">
      <dgm:prSet presAssocID="{9BB3EF37-DFB2-430E-AD0D-CCF1BE051D2B}" presName="text0" presStyleLbl="node1" presStyleIdx="3" presStyleCnt="6" custScaleX="239977" custScaleY="136135" custRadScaleRad="116673" custRadScaleInc="-37777">
        <dgm:presLayoutVars>
          <dgm:bulletEnabled val="1"/>
        </dgm:presLayoutVars>
      </dgm:prSet>
      <dgm:spPr/>
    </dgm:pt>
    <dgm:pt modelId="{4A67CEB9-5370-48B6-A006-D569686A3DDF}" type="pres">
      <dgm:prSet presAssocID="{8D507BE9-D892-4567-B883-823B83DCCDFB}" presName="Name56" presStyleLbl="parChTrans1D2" presStyleIdx="3" presStyleCnt="5"/>
      <dgm:spPr/>
    </dgm:pt>
    <dgm:pt modelId="{C5776B24-388D-48B9-833F-8B945DA7EAC7}" type="pres">
      <dgm:prSet presAssocID="{457AAE5B-F0BF-4F83-B9E1-9BBF248A7126}" presName="text0" presStyleLbl="node1" presStyleIdx="4" presStyleCnt="6" custScaleX="239977" custScaleY="136135" custRadScaleRad="113375" custRadScaleInc="35318">
        <dgm:presLayoutVars>
          <dgm:bulletEnabled val="1"/>
        </dgm:presLayoutVars>
      </dgm:prSet>
      <dgm:spPr/>
    </dgm:pt>
    <dgm:pt modelId="{27C18206-0E3F-46B6-AEB9-A5B2A03910AD}" type="pres">
      <dgm:prSet presAssocID="{3C0052F5-E242-4A35-A5BA-F1C31B184D7D}" presName="Name56" presStyleLbl="parChTrans1D2" presStyleIdx="4" presStyleCnt="5"/>
      <dgm:spPr/>
    </dgm:pt>
    <dgm:pt modelId="{B9343B0B-FBD9-466A-8F78-9FAED6B2431A}" type="pres">
      <dgm:prSet presAssocID="{C6019137-4E4C-4DBC-9C09-1627D76E3821}" presName="text0" presStyleLbl="node1" presStyleIdx="5" presStyleCnt="6" custScaleX="239977" custScaleY="136135" custRadScaleRad="115417" custRadScaleInc="-26921">
        <dgm:presLayoutVars>
          <dgm:bulletEnabled val="1"/>
        </dgm:presLayoutVars>
      </dgm:prSet>
      <dgm:spPr/>
    </dgm:pt>
  </dgm:ptLst>
  <dgm:cxnLst>
    <dgm:cxn modelId="{D3DC3B0C-B671-478F-B739-1F8371FC1B0B}" srcId="{FBB66DC2-603F-4E5E-905F-8A7E0FA86E82}" destId="{457AAE5B-F0BF-4F83-B9E1-9BBF248A7126}" srcOrd="3" destOrd="0" parTransId="{8D507BE9-D892-4567-B883-823B83DCCDFB}" sibTransId="{5CA4696F-318A-4446-9C5D-4733678FB8AC}"/>
    <dgm:cxn modelId="{3532CC1A-9BCD-41D5-A484-0C4DBA2CF7A5}" srcId="{FBB66DC2-603F-4E5E-905F-8A7E0FA86E82}" destId="{2ED2EF81-FB9D-464B-AFFA-D7E42C61313C}" srcOrd="1" destOrd="0" parTransId="{DC8BBAE3-9B1A-4BFC-84FD-81AB897BD58B}" sibTransId="{ECF04F9D-B6E9-45B0-94F0-A2A1F5DF23F9}"/>
    <dgm:cxn modelId="{CAC06D22-010F-4219-85AA-AFAD2D0CFBAE}" srcId="{FBB66DC2-603F-4E5E-905F-8A7E0FA86E82}" destId="{9BB3EF37-DFB2-430E-AD0D-CCF1BE051D2B}" srcOrd="2" destOrd="0" parTransId="{0755B7BF-A372-4C65-85F5-6B0141802B46}" sibTransId="{DC9A385D-3FB5-4111-B566-B75E7756F444}"/>
    <dgm:cxn modelId="{4F376F22-6A01-4753-BA1F-4B45CDDAE3B3}" srcId="{FDCCFF3F-DB03-4447-AF88-AFD7E3D2D69C}" destId="{FBB66DC2-603F-4E5E-905F-8A7E0FA86E82}" srcOrd="0" destOrd="0" parTransId="{BF0E179E-B893-4D44-81FF-8C219CBDEFBE}" sibTransId="{5B437E90-98B4-45EC-8951-97A76ADBF397}"/>
    <dgm:cxn modelId="{6F0F0323-DE2C-42B7-8CBD-4DCE45080E92}" type="presOf" srcId="{FBB66DC2-603F-4E5E-905F-8A7E0FA86E82}" destId="{73B2DB99-4D5E-42C0-AF43-27F70A5F68EE}" srcOrd="0" destOrd="0" presId="urn:microsoft.com/office/officeart/2008/layout/RadialCluster"/>
    <dgm:cxn modelId="{64676138-2780-4810-BF20-B8B42E4F893A}" type="presOf" srcId="{2ED2EF81-FB9D-464B-AFFA-D7E42C61313C}" destId="{76CB75A0-B6A6-4A64-A8B5-B17D2B8E69EB}" srcOrd="0" destOrd="0" presId="urn:microsoft.com/office/officeart/2008/layout/RadialCluster"/>
    <dgm:cxn modelId="{A6D5A865-928A-4854-9E53-2464576324E0}" type="presOf" srcId="{DC8BBAE3-9B1A-4BFC-84FD-81AB897BD58B}" destId="{F0395D18-0DBE-4A40-B93F-81B4BECD6CE8}" srcOrd="0" destOrd="0" presId="urn:microsoft.com/office/officeart/2008/layout/RadialCluster"/>
    <dgm:cxn modelId="{D067204A-82B0-4CE7-A64A-2B28621AFFBF}" type="presOf" srcId="{3C0052F5-E242-4A35-A5BA-F1C31B184D7D}" destId="{27C18206-0E3F-46B6-AEB9-A5B2A03910AD}" srcOrd="0" destOrd="0" presId="urn:microsoft.com/office/officeart/2008/layout/RadialCluster"/>
    <dgm:cxn modelId="{72CF9251-ED36-4430-B007-F939C647424F}" type="presOf" srcId="{A84CCC3F-C79A-4DB0-8200-CC7A1AE12126}" destId="{FC03D3DC-582D-459A-8014-9BF11B39868E}" srcOrd="0" destOrd="0" presId="urn:microsoft.com/office/officeart/2008/layout/RadialCluster"/>
    <dgm:cxn modelId="{47CE0957-CDDF-41C7-BED2-7F549F83147A}" type="presOf" srcId="{1DCE45F2-A950-4C13-9906-08ADB58B8208}" destId="{C0B87015-B304-483E-BF44-558AA86BDE72}" srcOrd="0" destOrd="0" presId="urn:microsoft.com/office/officeart/2008/layout/RadialCluster"/>
    <dgm:cxn modelId="{C222CFA0-CCC6-4CF5-A675-AD3D17384A51}" srcId="{FBB66DC2-603F-4E5E-905F-8A7E0FA86E82}" destId="{1DCE45F2-A950-4C13-9906-08ADB58B8208}" srcOrd="0" destOrd="0" parTransId="{A84CCC3F-C79A-4DB0-8200-CC7A1AE12126}" sibTransId="{A22CAE64-A5F2-4A38-9432-EC848FC6196D}"/>
    <dgm:cxn modelId="{333FBBAD-7A12-4539-A19A-ED698549BD02}" srcId="{FDCCFF3F-DB03-4447-AF88-AFD7E3D2D69C}" destId="{E1F98685-4619-4400-A8CE-5462FAF001A2}" srcOrd="1" destOrd="0" parTransId="{93A4A380-9A41-4857-B894-BC6BC52A03EF}" sibTransId="{8D7DBE5C-3B52-40A2-9BB2-E6AEF4EC3DE5}"/>
    <dgm:cxn modelId="{674773B1-FE10-44ED-A79F-6ACC9244A528}" type="presOf" srcId="{8D507BE9-D892-4567-B883-823B83DCCDFB}" destId="{4A67CEB9-5370-48B6-A006-D569686A3DDF}" srcOrd="0" destOrd="0" presId="urn:microsoft.com/office/officeart/2008/layout/RadialCluster"/>
    <dgm:cxn modelId="{AE7ECEC4-95FF-4244-AC4A-27FBC3A64F1B}" type="presOf" srcId="{0755B7BF-A372-4C65-85F5-6B0141802B46}" destId="{D52DF51E-8EBE-4B68-A1EA-180A1BE37241}" srcOrd="0" destOrd="0" presId="urn:microsoft.com/office/officeart/2008/layout/RadialCluster"/>
    <dgm:cxn modelId="{1B1043C7-0285-4764-BCE9-EA1FC5CB4309}" type="presOf" srcId="{C6019137-4E4C-4DBC-9C09-1627D76E3821}" destId="{B9343B0B-FBD9-466A-8F78-9FAED6B2431A}" srcOrd="0" destOrd="0" presId="urn:microsoft.com/office/officeart/2008/layout/RadialCluster"/>
    <dgm:cxn modelId="{9B4530CB-8B09-4B3A-85FF-A67B001429BE}" srcId="{FBB66DC2-603F-4E5E-905F-8A7E0FA86E82}" destId="{C6019137-4E4C-4DBC-9C09-1627D76E3821}" srcOrd="4" destOrd="0" parTransId="{3C0052F5-E242-4A35-A5BA-F1C31B184D7D}" sibTransId="{C089BBD4-0425-4B62-80AA-7D2B765EB697}"/>
    <dgm:cxn modelId="{8429E5D3-2422-42E3-AE82-1ABB407333DC}" type="presOf" srcId="{457AAE5B-F0BF-4F83-B9E1-9BBF248A7126}" destId="{C5776B24-388D-48B9-833F-8B945DA7EAC7}" srcOrd="0" destOrd="0" presId="urn:microsoft.com/office/officeart/2008/layout/RadialCluster"/>
    <dgm:cxn modelId="{188603EB-EC73-41A6-97AD-579F67B59C7B}" type="presOf" srcId="{9BB3EF37-DFB2-430E-AD0D-CCF1BE051D2B}" destId="{54336D31-23AF-4946-A8E8-38AFF918B8E8}" srcOrd="0" destOrd="0" presId="urn:microsoft.com/office/officeart/2008/layout/RadialCluster"/>
    <dgm:cxn modelId="{6EE925EE-69FA-48E6-8839-708B458EA985}" type="presOf" srcId="{FDCCFF3F-DB03-4447-AF88-AFD7E3D2D69C}" destId="{24FF0DBC-1898-49CA-A41F-A24B38082429}" srcOrd="0" destOrd="0" presId="urn:microsoft.com/office/officeart/2008/layout/RadialCluster"/>
    <dgm:cxn modelId="{51FA9292-B44D-4BE3-B5C5-47287CF61486}" type="presParOf" srcId="{24FF0DBC-1898-49CA-A41F-A24B38082429}" destId="{B69210EF-CCD5-456C-AB2C-2B0699F3E45C}" srcOrd="0" destOrd="0" presId="urn:microsoft.com/office/officeart/2008/layout/RadialCluster"/>
    <dgm:cxn modelId="{9AABBD0D-559E-48D1-AFBA-B94A7D830F1E}" type="presParOf" srcId="{B69210EF-CCD5-456C-AB2C-2B0699F3E45C}" destId="{73B2DB99-4D5E-42C0-AF43-27F70A5F68EE}" srcOrd="0" destOrd="0" presId="urn:microsoft.com/office/officeart/2008/layout/RadialCluster"/>
    <dgm:cxn modelId="{2229A762-080C-49E3-B6B8-1E6364A50784}" type="presParOf" srcId="{B69210EF-CCD5-456C-AB2C-2B0699F3E45C}" destId="{FC03D3DC-582D-459A-8014-9BF11B39868E}" srcOrd="1" destOrd="0" presId="urn:microsoft.com/office/officeart/2008/layout/RadialCluster"/>
    <dgm:cxn modelId="{E0ED946C-2BBC-4D2C-BC87-D9852EA6905D}" type="presParOf" srcId="{B69210EF-CCD5-456C-AB2C-2B0699F3E45C}" destId="{C0B87015-B304-483E-BF44-558AA86BDE72}" srcOrd="2" destOrd="0" presId="urn:microsoft.com/office/officeart/2008/layout/RadialCluster"/>
    <dgm:cxn modelId="{167AF204-6D24-4FB1-AA8A-B8D48491AA86}" type="presParOf" srcId="{B69210EF-CCD5-456C-AB2C-2B0699F3E45C}" destId="{F0395D18-0DBE-4A40-B93F-81B4BECD6CE8}" srcOrd="3" destOrd="0" presId="urn:microsoft.com/office/officeart/2008/layout/RadialCluster"/>
    <dgm:cxn modelId="{E4FD3855-ED86-4CC1-8038-A66B74D4F175}" type="presParOf" srcId="{B69210EF-CCD5-456C-AB2C-2B0699F3E45C}" destId="{76CB75A0-B6A6-4A64-A8B5-B17D2B8E69EB}" srcOrd="4" destOrd="0" presId="urn:microsoft.com/office/officeart/2008/layout/RadialCluster"/>
    <dgm:cxn modelId="{619A90D5-2F2B-4D46-8BFD-DC712437F357}" type="presParOf" srcId="{B69210EF-CCD5-456C-AB2C-2B0699F3E45C}" destId="{D52DF51E-8EBE-4B68-A1EA-180A1BE37241}" srcOrd="5" destOrd="0" presId="urn:microsoft.com/office/officeart/2008/layout/RadialCluster"/>
    <dgm:cxn modelId="{41080321-855D-41D2-A32A-B5916DB11C86}" type="presParOf" srcId="{B69210EF-CCD5-456C-AB2C-2B0699F3E45C}" destId="{54336D31-23AF-4946-A8E8-38AFF918B8E8}" srcOrd="6" destOrd="0" presId="urn:microsoft.com/office/officeart/2008/layout/RadialCluster"/>
    <dgm:cxn modelId="{921B7DC7-1E51-47BB-B44A-9E7AD626CBBB}" type="presParOf" srcId="{B69210EF-CCD5-456C-AB2C-2B0699F3E45C}" destId="{4A67CEB9-5370-48B6-A006-D569686A3DDF}" srcOrd="7" destOrd="0" presId="urn:microsoft.com/office/officeart/2008/layout/RadialCluster"/>
    <dgm:cxn modelId="{F133693A-10B7-4C7C-965A-4C457CEFC331}" type="presParOf" srcId="{B69210EF-CCD5-456C-AB2C-2B0699F3E45C}" destId="{C5776B24-388D-48B9-833F-8B945DA7EAC7}" srcOrd="8" destOrd="0" presId="urn:microsoft.com/office/officeart/2008/layout/RadialCluster"/>
    <dgm:cxn modelId="{BF198A2E-884B-4B30-A78A-C184D6708015}" type="presParOf" srcId="{B69210EF-CCD5-456C-AB2C-2B0699F3E45C}" destId="{27C18206-0E3F-46B6-AEB9-A5B2A03910AD}" srcOrd="9" destOrd="0" presId="urn:microsoft.com/office/officeart/2008/layout/RadialCluster"/>
    <dgm:cxn modelId="{C28ED419-5CBB-4B96-AE49-1A3575466906}" type="presParOf" srcId="{B69210EF-CCD5-456C-AB2C-2B0699F3E45C}" destId="{B9343B0B-FBD9-466A-8F78-9FAED6B2431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C4CE0-4560-4F6C-B54F-49B26D042C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819F3FA5-851D-437E-A818-7D5D1F17BC53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Skutki migracji do stref podmiejskich </a:t>
          </a:r>
        </a:p>
      </dgm:t>
    </dgm:pt>
    <dgm:pt modelId="{7CB6C31C-7B06-4C22-B67A-C9B5EC6C906D}" type="parTrans" cxnId="{7BDD1976-9135-4D43-BAA2-9C655F3B5036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D158E2-926A-4D0C-AB38-925177307BD3}" type="sibTrans" cxnId="{7BDD1976-9135-4D43-BAA2-9C655F3B5036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BCB58E0-5639-4439-BDE0-A57A614B8C73}">
      <dgm:prSet phldrT="[Tekst]"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Wzrost zaludnienia w strefach podmiejskich.</a:t>
          </a:r>
        </a:p>
      </dgm:t>
    </dgm:pt>
    <dgm:pt modelId="{00221C5E-99C1-4D7B-BFB1-FD360D2A7A44}" type="parTrans" cxnId="{3B8712A7-8225-4686-9424-0CB8181890DC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F0870BD-4737-4B0F-AAF2-C7BAC641A8BC}" type="sibTrans" cxnId="{3B8712A7-8225-4686-9424-0CB8181890DC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37CD23-5773-404E-93B8-B60BD03A96E6}">
      <dgm:prSet phldrT="[Tekst]"/>
      <dgm:spPr/>
      <dgm:t>
        <a:bodyPr/>
        <a:lstStyle/>
        <a:p>
          <a:pPr>
            <a:buFont typeface="+mj-lt"/>
            <a:buAutoNum type="alphaUcPeriod"/>
          </a:pPr>
          <a:r>
            <a:rPr lang="pl-PL" b="0" u="none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Zwiększanie się udziału osób z wyższym wykształceniem na terenach podmiejskich.</a:t>
          </a:r>
        </a:p>
      </dgm:t>
    </dgm:pt>
    <dgm:pt modelId="{2A1F308D-F599-438E-AAA3-7A24A3F3C691}" type="parTrans" cxnId="{89D22842-6D38-4C38-B6FC-D5B5DAB108C7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0671D3F-DDED-4E08-88AA-88E7F7F8FC16}" type="sibTrans" cxnId="{89D22842-6D38-4C38-B6FC-D5B5DAB108C7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DBE7BA-8506-43C8-A2DD-CA214AFF0524}">
      <dgm:prSet phldrT="[Tekst]"/>
      <dgm:spPr/>
      <dgm:t>
        <a:bodyPr/>
        <a:lstStyle/>
        <a:p>
          <a:pPr>
            <a:buFont typeface="+mj-lt"/>
            <a:buAutoNum type="alphaUcPeriod"/>
          </a:pPr>
          <a:r>
            <a:rPr lang="pl-PL" b="0" u="none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Wzrost udziału mieszkańców zatrudnionych </a:t>
          </a:r>
          <a:br>
            <a:rPr lang="pl-PL" b="0" u="none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pl-PL" b="0" u="none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  pozarolniczych działach gospodarki.</a:t>
          </a:r>
        </a:p>
      </dgm:t>
    </dgm:pt>
    <dgm:pt modelId="{F452225B-6CC5-4B74-9A87-BBAE34C71141}" type="parTrans" cxnId="{C71996E0-A461-4D9C-B615-897123F92CD2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958DD3A-FFA1-467A-95B7-82AD926F9D1B}" type="sibTrans" cxnId="{C71996E0-A461-4D9C-B615-897123F92CD2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13F581-44B5-4453-A09D-A6461E7CF29B}">
      <dgm:prSet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Wzrost odsetka ludności w najmłodszych grupach wiekowych.</a:t>
          </a:r>
        </a:p>
      </dgm:t>
    </dgm:pt>
    <dgm:pt modelId="{1BCDBFB0-0523-408C-A7E5-AE12DCD1A623}" type="parTrans" cxnId="{51F7DB61-47AA-47FB-9168-6D09023AC5CD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2E2AEF-CB4B-40D0-AB2E-88A836921926}" type="sibTrans" cxnId="{51F7DB61-47AA-47FB-9168-6D09023AC5CD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9892BD5-ADD6-4436-93F7-6ABA3C2D6BFB}">
      <dgm:prSet/>
      <dgm:spPr/>
      <dgm:t>
        <a:bodyPr/>
        <a:lstStyle/>
        <a:p>
          <a:r>
            <a:rPr lang="pl-P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Zmiana charakteru zabudowy z wiejskiej na przemysłowo – usługową.</a:t>
          </a:r>
        </a:p>
      </dgm:t>
    </dgm:pt>
    <dgm:pt modelId="{E7E86EDA-9F2B-4D37-BC81-DCEDF5E3A983}" type="parTrans" cxnId="{B6243CBA-CF6B-445E-BDD8-F15CF3D2C239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315992-F2A1-4931-87C0-382282553308}" type="sibTrans" cxnId="{B6243CBA-CF6B-445E-BDD8-F15CF3D2C239}">
      <dgm:prSet/>
      <dgm:spPr/>
      <dgm:t>
        <a:bodyPr/>
        <a:lstStyle/>
        <a:p>
          <a:endParaRPr lang="pl-PL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2CF734B-EF99-4C3C-8FFD-3888C2E66177}" type="pres">
      <dgm:prSet presAssocID="{C67C4CE0-4560-4F6C-B54F-49B26D042C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8F22E50-2081-479C-B3B2-AAC725BCAAF2}" type="pres">
      <dgm:prSet presAssocID="{819F3FA5-851D-437E-A818-7D5D1F17BC53}" presName="root1" presStyleCnt="0"/>
      <dgm:spPr/>
    </dgm:pt>
    <dgm:pt modelId="{09C5D3DD-E93B-4D46-9C39-01462106FBFF}" type="pres">
      <dgm:prSet presAssocID="{819F3FA5-851D-437E-A818-7D5D1F17BC53}" presName="LevelOneTextNode" presStyleLbl="node0" presStyleIdx="0" presStyleCnt="1">
        <dgm:presLayoutVars>
          <dgm:chPref val="3"/>
        </dgm:presLayoutVars>
      </dgm:prSet>
      <dgm:spPr/>
    </dgm:pt>
    <dgm:pt modelId="{3DA116DD-DEAE-4CE9-A6A1-6B267998F11E}" type="pres">
      <dgm:prSet presAssocID="{819F3FA5-851D-437E-A818-7D5D1F17BC53}" presName="level2hierChild" presStyleCnt="0"/>
      <dgm:spPr/>
    </dgm:pt>
    <dgm:pt modelId="{C8404A79-8643-444D-AE3C-32F27DC3C93E}" type="pres">
      <dgm:prSet presAssocID="{00221C5E-99C1-4D7B-BFB1-FD360D2A7A44}" presName="conn2-1" presStyleLbl="parChTrans1D2" presStyleIdx="0" presStyleCnt="5"/>
      <dgm:spPr/>
    </dgm:pt>
    <dgm:pt modelId="{6D73D313-36CB-4951-B0B1-2829C5E11774}" type="pres">
      <dgm:prSet presAssocID="{00221C5E-99C1-4D7B-BFB1-FD360D2A7A44}" presName="connTx" presStyleLbl="parChTrans1D2" presStyleIdx="0" presStyleCnt="5"/>
      <dgm:spPr/>
    </dgm:pt>
    <dgm:pt modelId="{B34619B6-0A77-411D-A00D-C3ED85FF6529}" type="pres">
      <dgm:prSet presAssocID="{EBCB58E0-5639-4439-BDE0-A57A614B8C73}" presName="root2" presStyleCnt="0"/>
      <dgm:spPr/>
    </dgm:pt>
    <dgm:pt modelId="{305A9F02-7F0B-4D2F-B9FB-F4FC1990FD58}" type="pres">
      <dgm:prSet presAssocID="{EBCB58E0-5639-4439-BDE0-A57A614B8C73}" presName="LevelTwoTextNode" presStyleLbl="node2" presStyleIdx="0" presStyleCnt="5" custScaleX="336847">
        <dgm:presLayoutVars>
          <dgm:chPref val="3"/>
        </dgm:presLayoutVars>
      </dgm:prSet>
      <dgm:spPr/>
    </dgm:pt>
    <dgm:pt modelId="{6633B828-E4E8-400F-9F86-0953D8D878E0}" type="pres">
      <dgm:prSet presAssocID="{EBCB58E0-5639-4439-BDE0-A57A614B8C73}" presName="level3hierChild" presStyleCnt="0"/>
      <dgm:spPr/>
    </dgm:pt>
    <dgm:pt modelId="{F4E29A10-9AEF-4D24-B059-0AF304A0BFD3}" type="pres">
      <dgm:prSet presAssocID="{2A1F308D-F599-438E-AAA3-7A24A3F3C691}" presName="conn2-1" presStyleLbl="parChTrans1D2" presStyleIdx="1" presStyleCnt="5"/>
      <dgm:spPr/>
    </dgm:pt>
    <dgm:pt modelId="{8E97B21A-C3DF-4935-984B-154DD664C7E7}" type="pres">
      <dgm:prSet presAssocID="{2A1F308D-F599-438E-AAA3-7A24A3F3C691}" presName="connTx" presStyleLbl="parChTrans1D2" presStyleIdx="1" presStyleCnt="5"/>
      <dgm:spPr/>
    </dgm:pt>
    <dgm:pt modelId="{2D9E3BA5-8F6A-4F75-B02C-F3F598AAA2F8}" type="pres">
      <dgm:prSet presAssocID="{2837CD23-5773-404E-93B8-B60BD03A96E6}" presName="root2" presStyleCnt="0"/>
      <dgm:spPr/>
    </dgm:pt>
    <dgm:pt modelId="{2F5BEEF0-0AF7-400E-9F4E-A7548F79B54A}" type="pres">
      <dgm:prSet presAssocID="{2837CD23-5773-404E-93B8-B60BD03A96E6}" presName="LevelTwoTextNode" presStyleLbl="node2" presStyleIdx="1" presStyleCnt="5" custScaleX="336847">
        <dgm:presLayoutVars>
          <dgm:chPref val="3"/>
        </dgm:presLayoutVars>
      </dgm:prSet>
      <dgm:spPr/>
    </dgm:pt>
    <dgm:pt modelId="{548F8E42-096D-468E-B5B0-C42AD688247A}" type="pres">
      <dgm:prSet presAssocID="{2837CD23-5773-404E-93B8-B60BD03A96E6}" presName="level3hierChild" presStyleCnt="0"/>
      <dgm:spPr/>
    </dgm:pt>
    <dgm:pt modelId="{17528DC7-21B4-4ED3-8795-B47323A43403}" type="pres">
      <dgm:prSet presAssocID="{F452225B-6CC5-4B74-9A87-BBAE34C71141}" presName="conn2-1" presStyleLbl="parChTrans1D2" presStyleIdx="2" presStyleCnt="5"/>
      <dgm:spPr/>
    </dgm:pt>
    <dgm:pt modelId="{6DA8B57C-31D3-4558-8A51-CBD1C77DA46F}" type="pres">
      <dgm:prSet presAssocID="{F452225B-6CC5-4B74-9A87-BBAE34C71141}" presName="connTx" presStyleLbl="parChTrans1D2" presStyleIdx="2" presStyleCnt="5"/>
      <dgm:spPr/>
    </dgm:pt>
    <dgm:pt modelId="{69697B3B-96A8-4B7C-A883-47D0F60779D1}" type="pres">
      <dgm:prSet presAssocID="{80DBE7BA-8506-43C8-A2DD-CA214AFF0524}" presName="root2" presStyleCnt="0"/>
      <dgm:spPr/>
    </dgm:pt>
    <dgm:pt modelId="{D69B6AA2-00C0-4AA3-8C92-A34D06B7D0FF}" type="pres">
      <dgm:prSet presAssocID="{80DBE7BA-8506-43C8-A2DD-CA214AFF0524}" presName="LevelTwoTextNode" presStyleLbl="node2" presStyleIdx="2" presStyleCnt="5" custScaleX="336847">
        <dgm:presLayoutVars>
          <dgm:chPref val="3"/>
        </dgm:presLayoutVars>
      </dgm:prSet>
      <dgm:spPr/>
    </dgm:pt>
    <dgm:pt modelId="{9518CBB6-A8A3-4CE6-A94F-51253376E72E}" type="pres">
      <dgm:prSet presAssocID="{80DBE7BA-8506-43C8-A2DD-CA214AFF0524}" presName="level3hierChild" presStyleCnt="0"/>
      <dgm:spPr/>
    </dgm:pt>
    <dgm:pt modelId="{ECC85EC0-D619-4AE6-8FE2-A6CF8A9377DE}" type="pres">
      <dgm:prSet presAssocID="{1BCDBFB0-0523-408C-A7E5-AE12DCD1A623}" presName="conn2-1" presStyleLbl="parChTrans1D2" presStyleIdx="3" presStyleCnt="5"/>
      <dgm:spPr/>
    </dgm:pt>
    <dgm:pt modelId="{4EFA158D-33D5-41DF-A62D-71996447D593}" type="pres">
      <dgm:prSet presAssocID="{1BCDBFB0-0523-408C-A7E5-AE12DCD1A623}" presName="connTx" presStyleLbl="parChTrans1D2" presStyleIdx="3" presStyleCnt="5"/>
      <dgm:spPr/>
    </dgm:pt>
    <dgm:pt modelId="{93FB0540-AD0A-4ACC-8961-F95A713CA40C}" type="pres">
      <dgm:prSet presAssocID="{5D13F581-44B5-4453-A09D-A6461E7CF29B}" presName="root2" presStyleCnt="0"/>
      <dgm:spPr/>
    </dgm:pt>
    <dgm:pt modelId="{78C7AE20-80C0-4200-8071-316993199D08}" type="pres">
      <dgm:prSet presAssocID="{5D13F581-44B5-4453-A09D-A6461E7CF29B}" presName="LevelTwoTextNode" presStyleLbl="node2" presStyleIdx="3" presStyleCnt="5" custScaleX="336847">
        <dgm:presLayoutVars>
          <dgm:chPref val="3"/>
        </dgm:presLayoutVars>
      </dgm:prSet>
      <dgm:spPr/>
    </dgm:pt>
    <dgm:pt modelId="{988CF8D0-A0E7-4EF1-AD97-18A98951F790}" type="pres">
      <dgm:prSet presAssocID="{5D13F581-44B5-4453-A09D-A6461E7CF29B}" presName="level3hierChild" presStyleCnt="0"/>
      <dgm:spPr/>
    </dgm:pt>
    <dgm:pt modelId="{D3AB7AB9-FD89-466E-8F2D-A3E1B4B812F8}" type="pres">
      <dgm:prSet presAssocID="{E7E86EDA-9F2B-4D37-BC81-DCEDF5E3A983}" presName="conn2-1" presStyleLbl="parChTrans1D2" presStyleIdx="4" presStyleCnt="5"/>
      <dgm:spPr/>
    </dgm:pt>
    <dgm:pt modelId="{7D496834-ED9B-4D2B-A640-FBFEE7E1A2CA}" type="pres">
      <dgm:prSet presAssocID="{E7E86EDA-9F2B-4D37-BC81-DCEDF5E3A983}" presName="connTx" presStyleLbl="parChTrans1D2" presStyleIdx="4" presStyleCnt="5"/>
      <dgm:spPr/>
    </dgm:pt>
    <dgm:pt modelId="{89BF3A7B-7477-4211-A480-8A7306117CF2}" type="pres">
      <dgm:prSet presAssocID="{09892BD5-ADD6-4436-93F7-6ABA3C2D6BFB}" presName="root2" presStyleCnt="0"/>
      <dgm:spPr/>
    </dgm:pt>
    <dgm:pt modelId="{4EFE1565-E8F4-4D3E-BB4F-FCCDE5281A72}" type="pres">
      <dgm:prSet presAssocID="{09892BD5-ADD6-4436-93F7-6ABA3C2D6BFB}" presName="LevelTwoTextNode" presStyleLbl="node2" presStyleIdx="4" presStyleCnt="5" custScaleX="336847">
        <dgm:presLayoutVars>
          <dgm:chPref val="3"/>
        </dgm:presLayoutVars>
      </dgm:prSet>
      <dgm:spPr/>
    </dgm:pt>
    <dgm:pt modelId="{23DAEEA0-9E04-4EB8-ACBC-D3C733551B45}" type="pres">
      <dgm:prSet presAssocID="{09892BD5-ADD6-4436-93F7-6ABA3C2D6BFB}" presName="level3hierChild" presStyleCnt="0"/>
      <dgm:spPr/>
    </dgm:pt>
  </dgm:ptLst>
  <dgm:cxnLst>
    <dgm:cxn modelId="{C450D609-9712-4C5C-B993-60D406C24D88}" type="presOf" srcId="{1BCDBFB0-0523-408C-A7E5-AE12DCD1A623}" destId="{ECC85EC0-D619-4AE6-8FE2-A6CF8A9377DE}" srcOrd="0" destOrd="0" presId="urn:microsoft.com/office/officeart/2008/layout/HorizontalMultiLevelHierarchy"/>
    <dgm:cxn modelId="{3306700A-22C2-4F36-BA10-161F384FF4DA}" type="presOf" srcId="{2A1F308D-F599-438E-AAA3-7A24A3F3C691}" destId="{8E97B21A-C3DF-4935-984B-154DD664C7E7}" srcOrd="1" destOrd="0" presId="urn:microsoft.com/office/officeart/2008/layout/HorizontalMultiLevelHierarchy"/>
    <dgm:cxn modelId="{A4F1A90F-C023-49B6-B8CC-153AE5D7D382}" type="presOf" srcId="{00221C5E-99C1-4D7B-BFB1-FD360D2A7A44}" destId="{6D73D313-36CB-4951-B0B1-2829C5E11774}" srcOrd="1" destOrd="0" presId="urn:microsoft.com/office/officeart/2008/layout/HorizontalMultiLevelHierarchy"/>
    <dgm:cxn modelId="{5F9C291B-9D0B-46D6-8407-E1DDF6CD4547}" type="presOf" srcId="{00221C5E-99C1-4D7B-BFB1-FD360D2A7A44}" destId="{C8404A79-8643-444D-AE3C-32F27DC3C93E}" srcOrd="0" destOrd="0" presId="urn:microsoft.com/office/officeart/2008/layout/HorizontalMultiLevelHierarchy"/>
    <dgm:cxn modelId="{5E4C642B-0D99-4C00-A2BF-D983D3289297}" type="presOf" srcId="{F452225B-6CC5-4B74-9A87-BBAE34C71141}" destId="{6DA8B57C-31D3-4558-8A51-CBD1C77DA46F}" srcOrd="1" destOrd="0" presId="urn:microsoft.com/office/officeart/2008/layout/HorizontalMultiLevelHierarchy"/>
    <dgm:cxn modelId="{2A95D030-FBAB-4287-89BF-3FFBCBD7C4C8}" type="presOf" srcId="{C67C4CE0-4560-4F6C-B54F-49B26D042C59}" destId="{92CF734B-EF99-4C3C-8FFD-3888C2E66177}" srcOrd="0" destOrd="0" presId="urn:microsoft.com/office/officeart/2008/layout/HorizontalMultiLevelHierarchy"/>
    <dgm:cxn modelId="{362F8A61-D713-4C8E-AE2E-53D4E58F8B0A}" type="presOf" srcId="{EBCB58E0-5639-4439-BDE0-A57A614B8C73}" destId="{305A9F02-7F0B-4D2F-B9FB-F4FC1990FD58}" srcOrd="0" destOrd="0" presId="urn:microsoft.com/office/officeart/2008/layout/HorizontalMultiLevelHierarchy"/>
    <dgm:cxn modelId="{51F7DB61-47AA-47FB-9168-6D09023AC5CD}" srcId="{819F3FA5-851D-437E-A818-7D5D1F17BC53}" destId="{5D13F581-44B5-4453-A09D-A6461E7CF29B}" srcOrd="3" destOrd="0" parTransId="{1BCDBFB0-0523-408C-A7E5-AE12DCD1A623}" sibTransId="{1A2E2AEF-CB4B-40D0-AB2E-88A836921926}"/>
    <dgm:cxn modelId="{89D22842-6D38-4C38-B6FC-D5B5DAB108C7}" srcId="{819F3FA5-851D-437E-A818-7D5D1F17BC53}" destId="{2837CD23-5773-404E-93B8-B60BD03A96E6}" srcOrd="1" destOrd="0" parTransId="{2A1F308D-F599-438E-AAA3-7A24A3F3C691}" sibTransId="{20671D3F-DDED-4E08-88AA-88E7F7F8FC16}"/>
    <dgm:cxn modelId="{7BDD1976-9135-4D43-BAA2-9C655F3B5036}" srcId="{C67C4CE0-4560-4F6C-B54F-49B26D042C59}" destId="{819F3FA5-851D-437E-A818-7D5D1F17BC53}" srcOrd="0" destOrd="0" parTransId="{7CB6C31C-7B06-4C22-B67A-C9B5EC6C906D}" sibTransId="{FDD158E2-926A-4D0C-AB38-925177307BD3}"/>
    <dgm:cxn modelId="{24950477-CC18-4D84-A2CC-BCCC8D161869}" type="presOf" srcId="{E7E86EDA-9F2B-4D37-BC81-DCEDF5E3A983}" destId="{7D496834-ED9B-4D2B-A640-FBFEE7E1A2CA}" srcOrd="1" destOrd="0" presId="urn:microsoft.com/office/officeart/2008/layout/HorizontalMultiLevelHierarchy"/>
    <dgm:cxn modelId="{27F5C081-8FBB-4E80-A37A-B81ECC7CBCB9}" type="presOf" srcId="{5D13F581-44B5-4453-A09D-A6461E7CF29B}" destId="{78C7AE20-80C0-4200-8071-316993199D08}" srcOrd="0" destOrd="0" presId="urn:microsoft.com/office/officeart/2008/layout/HorizontalMultiLevelHierarchy"/>
    <dgm:cxn modelId="{FCC48190-4942-427E-86E7-5B70CDEB84F3}" type="presOf" srcId="{09892BD5-ADD6-4436-93F7-6ABA3C2D6BFB}" destId="{4EFE1565-E8F4-4D3E-BB4F-FCCDE5281A72}" srcOrd="0" destOrd="0" presId="urn:microsoft.com/office/officeart/2008/layout/HorizontalMultiLevelHierarchy"/>
    <dgm:cxn modelId="{3B8712A7-8225-4686-9424-0CB8181890DC}" srcId="{819F3FA5-851D-437E-A818-7D5D1F17BC53}" destId="{EBCB58E0-5639-4439-BDE0-A57A614B8C73}" srcOrd="0" destOrd="0" parTransId="{00221C5E-99C1-4D7B-BFB1-FD360D2A7A44}" sibTransId="{DF0870BD-4737-4B0F-AAF2-C7BAC641A8BC}"/>
    <dgm:cxn modelId="{84FE96A9-1829-4004-A86F-03A0D48B2664}" type="presOf" srcId="{2A1F308D-F599-438E-AAA3-7A24A3F3C691}" destId="{F4E29A10-9AEF-4D24-B059-0AF304A0BFD3}" srcOrd="0" destOrd="0" presId="urn:microsoft.com/office/officeart/2008/layout/HorizontalMultiLevelHierarchy"/>
    <dgm:cxn modelId="{B6243CBA-CF6B-445E-BDD8-F15CF3D2C239}" srcId="{819F3FA5-851D-437E-A818-7D5D1F17BC53}" destId="{09892BD5-ADD6-4436-93F7-6ABA3C2D6BFB}" srcOrd="4" destOrd="0" parTransId="{E7E86EDA-9F2B-4D37-BC81-DCEDF5E3A983}" sibTransId="{31315992-F2A1-4931-87C0-382282553308}"/>
    <dgm:cxn modelId="{0BF664BE-9E91-439D-BC54-378E788D417F}" type="presOf" srcId="{2837CD23-5773-404E-93B8-B60BD03A96E6}" destId="{2F5BEEF0-0AF7-400E-9F4E-A7548F79B54A}" srcOrd="0" destOrd="0" presId="urn:microsoft.com/office/officeart/2008/layout/HorizontalMultiLevelHierarchy"/>
    <dgm:cxn modelId="{D8E6A5C0-A7FE-4DAA-B1CA-FFC2873FDB48}" type="presOf" srcId="{E7E86EDA-9F2B-4D37-BC81-DCEDF5E3A983}" destId="{D3AB7AB9-FD89-466E-8F2D-A3E1B4B812F8}" srcOrd="0" destOrd="0" presId="urn:microsoft.com/office/officeart/2008/layout/HorizontalMultiLevelHierarchy"/>
    <dgm:cxn modelId="{18696CD3-1CBB-422D-A0A3-B019B36E13A2}" type="presOf" srcId="{1BCDBFB0-0523-408C-A7E5-AE12DCD1A623}" destId="{4EFA158D-33D5-41DF-A62D-71996447D593}" srcOrd="1" destOrd="0" presId="urn:microsoft.com/office/officeart/2008/layout/HorizontalMultiLevelHierarchy"/>
    <dgm:cxn modelId="{62E76BD4-0D78-4FD0-8071-A5A6B69B0587}" type="presOf" srcId="{819F3FA5-851D-437E-A818-7D5D1F17BC53}" destId="{09C5D3DD-E93B-4D46-9C39-01462106FBFF}" srcOrd="0" destOrd="0" presId="urn:microsoft.com/office/officeart/2008/layout/HorizontalMultiLevelHierarchy"/>
    <dgm:cxn modelId="{0C6324DA-26A6-46D2-8751-F46C022521E6}" type="presOf" srcId="{80DBE7BA-8506-43C8-A2DD-CA214AFF0524}" destId="{D69B6AA2-00C0-4AA3-8C92-A34D06B7D0FF}" srcOrd="0" destOrd="0" presId="urn:microsoft.com/office/officeart/2008/layout/HorizontalMultiLevelHierarchy"/>
    <dgm:cxn modelId="{52DDC7DA-5B76-4F78-9404-E7735DD95142}" type="presOf" srcId="{F452225B-6CC5-4B74-9A87-BBAE34C71141}" destId="{17528DC7-21B4-4ED3-8795-B47323A43403}" srcOrd="0" destOrd="0" presId="urn:microsoft.com/office/officeart/2008/layout/HorizontalMultiLevelHierarchy"/>
    <dgm:cxn modelId="{C71996E0-A461-4D9C-B615-897123F92CD2}" srcId="{819F3FA5-851D-437E-A818-7D5D1F17BC53}" destId="{80DBE7BA-8506-43C8-A2DD-CA214AFF0524}" srcOrd="2" destOrd="0" parTransId="{F452225B-6CC5-4B74-9A87-BBAE34C71141}" sibTransId="{5958DD3A-FFA1-467A-95B7-82AD926F9D1B}"/>
    <dgm:cxn modelId="{E63BDDF2-3525-4A47-B785-B372DBE5102E}" type="presParOf" srcId="{92CF734B-EF99-4C3C-8FFD-3888C2E66177}" destId="{A8F22E50-2081-479C-B3B2-AAC725BCAAF2}" srcOrd="0" destOrd="0" presId="urn:microsoft.com/office/officeart/2008/layout/HorizontalMultiLevelHierarchy"/>
    <dgm:cxn modelId="{01CC0485-5CF1-4FB6-91B7-766FF9F52306}" type="presParOf" srcId="{A8F22E50-2081-479C-B3B2-AAC725BCAAF2}" destId="{09C5D3DD-E93B-4D46-9C39-01462106FBFF}" srcOrd="0" destOrd="0" presId="urn:microsoft.com/office/officeart/2008/layout/HorizontalMultiLevelHierarchy"/>
    <dgm:cxn modelId="{B35BCD6A-9D21-4B3F-AFC4-152051E5971C}" type="presParOf" srcId="{A8F22E50-2081-479C-B3B2-AAC725BCAAF2}" destId="{3DA116DD-DEAE-4CE9-A6A1-6B267998F11E}" srcOrd="1" destOrd="0" presId="urn:microsoft.com/office/officeart/2008/layout/HorizontalMultiLevelHierarchy"/>
    <dgm:cxn modelId="{3ADB1F20-340C-4F48-AC7A-CBD7B351CE30}" type="presParOf" srcId="{3DA116DD-DEAE-4CE9-A6A1-6B267998F11E}" destId="{C8404A79-8643-444D-AE3C-32F27DC3C93E}" srcOrd="0" destOrd="0" presId="urn:microsoft.com/office/officeart/2008/layout/HorizontalMultiLevelHierarchy"/>
    <dgm:cxn modelId="{81B8F4EC-8180-4475-8BF9-30D33A8C91DE}" type="presParOf" srcId="{C8404A79-8643-444D-AE3C-32F27DC3C93E}" destId="{6D73D313-36CB-4951-B0B1-2829C5E11774}" srcOrd="0" destOrd="0" presId="urn:microsoft.com/office/officeart/2008/layout/HorizontalMultiLevelHierarchy"/>
    <dgm:cxn modelId="{A3F8399F-0136-4A0B-A374-9A4F352A9ADB}" type="presParOf" srcId="{3DA116DD-DEAE-4CE9-A6A1-6B267998F11E}" destId="{B34619B6-0A77-411D-A00D-C3ED85FF6529}" srcOrd="1" destOrd="0" presId="urn:microsoft.com/office/officeart/2008/layout/HorizontalMultiLevelHierarchy"/>
    <dgm:cxn modelId="{AD0BC157-58A5-4FB1-AAE0-EE006090F7AF}" type="presParOf" srcId="{B34619B6-0A77-411D-A00D-C3ED85FF6529}" destId="{305A9F02-7F0B-4D2F-B9FB-F4FC1990FD58}" srcOrd="0" destOrd="0" presId="urn:microsoft.com/office/officeart/2008/layout/HorizontalMultiLevelHierarchy"/>
    <dgm:cxn modelId="{E164E004-2727-4F41-A135-116C1FBBF9A9}" type="presParOf" srcId="{B34619B6-0A77-411D-A00D-C3ED85FF6529}" destId="{6633B828-E4E8-400F-9F86-0953D8D878E0}" srcOrd="1" destOrd="0" presId="urn:microsoft.com/office/officeart/2008/layout/HorizontalMultiLevelHierarchy"/>
    <dgm:cxn modelId="{451C1977-55B0-49CB-87E8-7B309B652031}" type="presParOf" srcId="{3DA116DD-DEAE-4CE9-A6A1-6B267998F11E}" destId="{F4E29A10-9AEF-4D24-B059-0AF304A0BFD3}" srcOrd="2" destOrd="0" presId="urn:microsoft.com/office/officeart/2008/layout/HorizontalMultiLevelHierarchy"/>
    <dgm:cxn modelId="{091CEC67-806D-458D-99A5-CAC909ED96A1}" type="presParOf" srcId="{F4E29A10-9AEF-4D24-B059-0AF304A0BFD3}" destId="{8E97B21A-C3DF-4935-984B-154DD664C7E7}" srcOrd="0" destOrd="0" presId="urn:microsoft.com/office/officeart/2008/layout/HorizontalMultiLevelHierarchy"/>
    <dgm:cxn modelId="{41EF3292-BA72-48CD-873D-A39247FC7854}" type="presParOf" srcId="{3DA116DD-DEAE-4CE9-A6A1-6B267998F11E}" destId="{2D9E3BA5-8F6A-4F75-B02C-F3F598AAA2F8}" srcOrd="3" destOrd="0" presId="urn:microsoft.com/office/officeart/2008/layout/HorizontalMultiLevelHierarchy"/>
    <dgm:cxn modelId="{2F97DE56-7F0C-4BD6-9C61-18F14D050B22}" type="presParOf" srcId="{2D9E3BA5-8F6A-4F75-B02C-F3F598AAA2F8}" destId="{2F5BEEF0-0AF7-400E-9F4E-A7548F79B54A}" srcOrd="0" destOrd="0" presId="urn:microsoft.com/office/officeart/2008/layout/HorizontalMultiLevelHierarchy"/>
    <dgm:cxn modelId="{8574145E-5E0D-4E6E-B0AF-250B5250E9D4}" type="presParOf" srcId="{2D9E3BA5-8F6A-4F75-B02C-F3F598AAA2F8}" destId="{548F8E42-096D-468E-B5B0-C42AD688247A}" srcOrd="1" destOrd="0" presId="urn:microsoft.com/office/officeart/2008/layout/HorizontalMultiLevelHierarchy"/>
    <dgm:cxn modelId="{D541303D-9BC0-4674-8499-7B3F874F25A5}" type="presParOf" srcId="{3DA116DD-DEAE-4CE9-A6A1-6B267998F11E}" destId="{17528DC7-21B4-4ED3-8795-B47323A43403}" srcOrd="4" destOrd="0" presId="urn:microsoft.com/office/officeart/2008/layout/HorizontalMultiLevelHierarchy"/>
    <dgm:cxn modelId="{292B7200-0B05-4CA6-A544-1AAB69E07C2C}" type="presParOf" srcId="{17528DC7-21B4-4ED3-8795-B47323A43403}" destId="{6DA8B57C-31D3-4558-8A51-CBD1C77DA46F}" srcOrd="0" destOrd="0" presId="urn:microsoft.com/office/officeart/2008/layout/HorizontalMultiLevelHierarchy"/>
    <dgm:cxn modelId="{2095B61E-F729-41B1-BADF-155C63A5AF78}" type="presParOf" srcId="{3DA116DD-DEAE-4CE9-A6A1-6B267998F11E}" destId="{69697B3B-96A8-4B7C-A883-47D0F60779D1}" srcOrd="5" destOrd="0" presId="urn:microsoft.com/office/officeart/2008/layout/HorizontalMultiLevelHierarchy"/>
    <dgm:cxn modelId="{064FE9B7-EFD9-4DE6-A3FA-C8DAC8C7F92A}" type="presParOf" srcId="{69697B3B-96A8-4B7C-A883-47D0F60779D1}" destId="{D69B6AA2-00C0-4AA3-8C92-A34D06B7D0FF}" srcOrd="0" destOrd="0" presId="urn:microsoft.com/office/officeart/2008/layout/HorizontalMultiLevelHierarchy"/>
    <dgm:cxn modelId="{ADB1CB4E-66F2-4921-BB4D-55106F2FF60F}" type="presParOf" srcId="{69697B3B-96A8-4B7C-A883-47D0F60779D1}" destId="{9518CBB6-A8A3-4CE6-A94F-51253376E72E}" srcOrd="1" destOrd="0" presId="urn:microsoft.com/office/officeart/2008/layout/HorizontalMultiLevelHierarchy"/>
    <dgm:cxn modelId="{8FE77287-0776-4078-AF54-08BD3EE863B1}" type="presParOf" srcId="{3DA116DD-DEAE-4CE9-A6A1-6B267998F11E}" destId="{ECC85EC0-D619-4AE6-8FE2-A6CF8A9377DE}" srcOrd="6" destOrd="0" presId="urn:microsoft.com/office/officeart/2008/layout/HorizontalMultiLevelHierarchy"/>
    <dgm:cxn modelId="{B8816A88-74BC-4AF8-9ED1-21A48D19E675}" type="presParOf" srcId="{ECC85EC0-D619-4AE6-8FE2-A6CF8A9377DE}" destId="{4EFA158D-33D5-41DF-A62D-71996447D593}" srcOrd="0" destOrd="0" presId="urn:microsoft.com/office/officeart/2008/layout/HorizontalMultiLevelHierarchy"/>
    <dgm:cxn modelId="{53DC13F8-A39B-4AF1-A6B8-E50B74E86DA6}" type="presParOf" srcId="{3DA116DD-DEAE-4CE9-A6A1-6B267998F11E}" destId="{93FB0540-AD0A-4ACC-8961-F95A713CA40C}" srcOrd="7" destOrd="0" presId="urn:microsoft.com/office/officeart/2008/layout/HorizontalMultiLevelHierarchy"/>
    <dgm:cxn modelId="{24B3BCF0-DEF5-4ED3-9743-E1342800E409}" type="presParOf" srcId="{93FB0540-AD0A-4ACC-8961-F95A713CA40C}" destId="{78C7AE20-80C0-4200-8071-316993199D08}" srcOrd="0" destOrd="0" presId="urn:microsoft.com/office/officeart/2008/layout/HorizontalMultiLevelHierarchy"/>
    <dgm:cxn modelId="{2B24E75A-E15C-44CC-AF4E-104CE61ACF55}" type="presParOf" srcId="{93FB0540-AD0A-4ACC-8961-F95A713CA40C}" destId="{988CF8D0-A0E7-4EF1-AD97-18A98951F790}" srcOrd="1" destOrd="0" presId="urn:microsoft.com/office/officeart/2008/layout/HorizontalMultiLevelHierarchy"/>
    <dgm:cxn modelId="{CF237B16-3599-4586-AF05-EA2D28277AB6}" type="presParOf" srcId="{3DA116DD-DEAE-4CE9-A6A1-6B267998F11E}" destId="{D3AB7AB9-FD89-466E-8F2D-A3E1B4B812F8}" srcOrd="8" destOrd="0" presId="urn:microsoft.com/office/officeart/2008/layout/HorizontalMultiLevelHierarchy"/>
    <dgm:cxn modelId="{D326687F-E704-4039-B8E7-D497D56185E1}" type="presParOf" srcId="{D3AB7AB9-FD89-466E-8F2D-A3E1B4B812F8}" destId="{7D496834-ED9B-4D2B-A640-FBFEE7E1A2CA}" srcOrd="0" destOrd="0" presId="urn:microsoft.com/office/officeart/2008/layout/HorizontalMultiLevelHierarchy"/>
    <dgm:cxn modelId="{3D0E49DC-2C06-4C30-AEC9-BBFB91941216}" type="presParOf" srcId="{3DA116DD-DEAE-4CE9-A6A1-6B267998F11E}" destId="{89BF3A7B-7477-4211-A480-8A7306117CF2}" srcOrd="9" destOrd="0" presId="urn:microsoft.com/office/officeart/2008/layout/HorizontalMultiLevelHierarchy"/>
    <dgm:cxn modelId="{D2B5D2F2-CC64-4764-86E2-769335A3C28C}" type="presParOf" srcId="{89BF3A7B-7477-4211-A480-8A7306117CF2}" destId="{4EFE1565-E8F4-4D3E-BB4F-FCCDE5281A72}" srcOrd="0" destOrd="0" presId="urn:microsoft.com/office/officeart/2008/layout/HorizontalMultiLevelHierarchy"/>
    <dgm:cxn modelId="{6D537016-A82F-44AE-B504-BCF48DE2C8F9}" type="presParOf" srcId="{89BF3A7B-7477-4211-A480-8A7306117CF2}" destId="{23DAEEA0-9E04-4EB8-ACBC-D3C733551B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DB99-4D5E-42C0-AF43-27F70A5F68EE}">
      <dsp:nvSpPr>
        <dsp:cNvPr id="0" name=""/>
        <dsp:cNvSpPr/>
      </dsp:nvSpPr>
      <dsp:spPr>
        <a:xfrm>
          <a:off x="4374797" y="2518433"/>
          <a:ext cx="1936765" cy="1936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Przyczyny migracji do stref podmiejskich</a:t>
          </a:r>
        </a:p>
      </dsp:txBody>
      <dsp:txXfrm>
        <a:off x="4469342" y="2612978"/>
        <a:ext cx="1747675" cy="1747675"/>
      </dsp:txXfrm>
    </dsp:sp>
    <dsp:sp modelId="{FC03D3DC-582D-459A-8014-9BF11B39868E}">
      <dsp:nvSpPr>
        <dsp:cNvPr id="0" name=""/>
        <dsp:cNvSpPr/>
      </dsp:nvSpPr>
      <dsp:spPr>
        <a:xfrm rot="16307633">
          <a:off x="5077621" y="2213133"/>
          <a:ext cx="610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898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87015-B304-483E-BF44-558AA86BDE72}">
      <dsp:nvSpPr>
        <dsp:cNvPr id="0" name=""/>
        <dsp:cNvSpPr/>
      </dsp:nvSpPr>
      <dsp:spPr>
        <a:xfrm>
          <a:off x="3863286" y="141301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Różnice w cenie domów </a:t>
          </a:r>
          <a:br>
            <a:rPr lang="pl-PL" sz="1800" kern="1200" dirty="0"/>
          </a:br>
          <a:r>
            <a:rPr lang="pl-PL" sz="1800" kern="1200" dirty="0"/>
            <a:t>i mieszkań w centrum dużego miasta i na jego obrzeżach (lub na wsi).</a:t>
          </a:r>
        </a:p>
      </dsp:txBody>
      <dsp:txXfrm>
        <a:off x="3949521" y="227536"/>
        <a:ext cx="2941549" cy="1594062"/>
      </dsp:txXfrm>
    </dsp:sp>
    <dsp:sp modelId="{F0395D18-0DBE-4A40-B93F-81B4BECD6CE8}">
      <dsp:nvSpPr>
        <dsp:cNvPr id="0" name=""/>
        <dsp:cNvSpPr/>
      </dsp:nvSpPr>
      <dsp:spPr>
        <a:xfrm rot="21192257">
          <a:off x="6309155" y="3330869"/>
          <a:ext cx="685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5338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75A0-B6A6-4A64-A8B5-B17D2B8E69EB}">
      <dsp:nvSpPr>
        <dsp:cNvPr id="0" name=""/>
        <dsp:cNvSpPr/>
      </dsp:nvSpPr>
      <dsp:spPr>
        <a:xfrm>
          <a:off x="6992086" y="2221510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Wyższe czynsze </a:t>
          </a:r>
          <a:br>
            <a:rPr lang="pl-PL" sz="1800" kern="1200" dirty="0"/>
          </a:br>
          <a:r>
            <a:rPr lang="pl-PL" sz="1800" kern="1200" dirty="0"/>
            <a:t>w miastach (zwłaszcza </a:t>
          </a:r>
          <a:br>
            <a:rPr lang="pl-PL" sz="1800" kern="1200" dirty="0"/>
          </a:br>
          <a:r>
            <a:rPr lang="pl-PL" sz="1800" kern="1200" dirty="0"/>
            <a:t>w centrach) niż na obszarach wiejskich.</a:t>
          </a:r>
        </a:p>
      </dsp:txBody>
      <dsp:txXfrm>
        <a:off x="7078321" y="2307745"/>
        <a:ext cx="2941549" cy="1594062"/>
      </dsp:txXfrm>
    </dsp:sp>
    <dsp:sp modelId="{D52DF51E-8EBE-4B68-A1EA-180A1BE37241}">
      <dsp:nvSpPr>
        <dsp:cNvPr id="0" name=""/>
        <dsp:cNvSpPr/>
      </dsp:nvSpPr>
      <dsp:spPr>
        <a:xfrm rot="2424017">
          <a:off x="6248543" y="4482263"/>
          <a:ext cx="528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542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36D31-23AF-4946-A8E8-38AFF918B8E8}">
      <dsp:nvSpPr>
        <dsp:cNvPr id="0" name=""/>
        <dsp:cNvSpPr/>
      </dsp:nvSpPr>
      <dsp:spPr>
        <a:xfrm>
          <a:off x="6194880" y="4653543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Pogarszanie się jakości życia w centralnych dzielnicach miast z historyczną zabudową (np. ze względu na zły stan budynków).</a:t>
          </a:r>
        </a:p>
      </dsp:txBody>
      <dsp:txXfrm>
        <a:off x="6281115" y="4739778"/>
        <a:ext cx="2941549" cy="1594062"/>
      </dsp:txXfrm>
    </dsp:sp>
    <dsp:sp modelId="{4A67CEB9-5370-48B6-A006-D569686A3DDF}">
      <dsp:nvSpPr>
        <dsp:cNvPr id="0" name=""/>
        <dsp:cNvSpPr/>
      </dsp:nvSpPr>
      <dsp:spPr>
        <a:xfrm rot="8322869">
          <a:off x="3984073" y="4484324"/>
          <a:ext cx="4461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6176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76B24-388D-48B9-833F-8B945DA7EAC7}">
      <dsp:nvSpPr>
        <dsp:cNvPr id="0" name=""/>
        <dsp:cNvSpPr/>
      </dsp:nvSpPr>
      <dsp:spPr>
        <a:xfrm>
          <a:off x="1476603" y="4631520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Wysokie ceny zakupu </a:t>
          </a:r>
          <a:br>
            <a:rPr lang="pl-PL" sz="1800" kern="1200" dirty="0"/>
          </a:br>
          <a:r>
            <a:rPr lang="pl-PL" sz="1800" kern="1200" dirty="0"/>
            <a:t>i wynajmu gruntów przeznaczonych pod działalność gospodarczą w miastach.</a:t>
          </a:r>
        </a:p>
      </dsp:txBody>
      <dsp:txXfrm>
        <a:off x="1562838" y="4717755"/>
        <a:ext cx="2941549" cy="1594062"/>
      </dsp:txXfrm>
    </dsp:sp>
    <dsp:sp modelId="{27C18206-0E3F-46B6-AEB9-A5B2A03910AD}">
      <dsp:nvSpPr>
        <dsp:cNvPr id="0" name=""/>
        <dsp:cNvSpPr/>
      </dsp:nvSpPr>
      <dsp:spPr>
        <a:xfrm rot="11298506">
          <a:off x="3801086" y="3303729"/>
          <a:ext cx="576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737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43B0B-FBD9-466A-8F78-9FAED6B2431A}">
      <dsp:nvSpPr>
        <dsp:cNvPr id="0" name=""/>
        <dsp:cNvSpPr/>
      </dsp:nvSpPr>
      <dsp:spPr>
        <a:xfrm>
          <a:off x="690093" y="2151415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Bardzo duży ruch uliczny, korki, hałas, zanieczyszczenie powietrza.</a:t>
          </a:r>
        </a:p>
      </dsp:txBody>
      <dsp:txXfrm>
        <a:off x="776328" y="2237650"/>
        <a:ext cx="2941549" cy="1594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DB99-4D5E-42C0-AF43-27F70A5F68EE}">
      <dsp:nvSpPr>
        <dsp:cNvPr id="0" name=""/>
        <dsp:cNvSpPr/>
      </dsp:nvSpPr>
      <dsp:spPr>
        <a:xfrm>
          <a:off x="4374797" y="2518433"/>
          <a:ext cx="1936765" cy="1936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Przyczyny rozwoju przedsiębiorstw strefach podmiejskich</a:t>
          </a:r>
        </a:p>
      </dsp:txBody>
      <dsp:txXfrm>
        <a:off x="4469342" y="2612978"/>
        <a:ext cx="1747675" cy="1747675"/>
      </dsp:txXfrm>
    </dsp:sp>
    <dsp:sp modelId="{FC03D3DC-582D-459A-8014-9BF11B39868E}">
      <dsp:nvSpPr>
        <dsp:cNvPr id="0" name=""/>
        <dsp:cNvSpPr/>
      </dsp:nvSpPr>
      <dsp:spPr>
        <a:xfrm rot="16307633">
          <a:off x="5077621" y="2213133"/>
          <a:ext cx="6108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0898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87015-B304-483E-BF44-558AA86BDE72}">
      <dsp:nvSpPr>
        <dsp:cNvPr id="0" name=""/>
        <dsp:cNvSpPr/>
      </dsp:nvSpPr>
      <dsp:spPr>
        <a:xfrm>
          <a:off x="3863286" y="141301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Trudności z rozbudową zakładów, ze względu na trudności z zakupem działek w centrach miast.</a:t>
          </a:r>
        </a:p>
      </dsp:txBody>
      <dsp:txXfrm>
        <a:off x="3949521" y="227536"/>
        <a:ext cx="2941549" cy="1594062"/>
      </dsp:txXfrm>
    </dsp:sp>
    <dsp:sp modelId="{F0395D18-0DBE-4A40-B93F-81B4BECD6CE8}">
      <dsp:nvSpPr>
        <dsp:cNvPr id="0" name=""/>
        <dsp:cNvSpPr/>
      </dsp:nvSpPr>
      <dsp:spPr>
        <a:xfrm rot="21192257">
          <a:off x="6309155" y="3330869"/>
          <a:ext cx="685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5338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B75A0-B6A6-4A64-A8B5-B17D2B8E69EB}">
      <dsp:nvSpPr>
        <dsp:cNvPr id="0" name=""/>
        <dsp:cNvSpPr/>
      </dsp:nvSpPr>
      <dsp:spPr>
        <a:xfrm>
          <a:off x="6992086" y="2221510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Niewielki plac manewrowy dla samochodów dostawczych.</a:t>
          </a:r>
        </a:p>
      </dsp:txBody>
      <dsp:txXfrm>
        <a:off x="7078321" y="2307745"/>
        <a:ext cx="2941549" cy="1594062"/>
      </dsp:txXfrm>
    </dsp:sp>
    <dsp:sp modelId="{D52DF51E-8EBE-4B68-A1EA-180A1BE37241}">
      <dsp:nvSpPr>
        <dsp:cNvPr id="0" name=""/>
        <dsp:cNvSpPr/>
      </dsp:nvSpPr>
      <dsp:spPr>
        <a:xfrm rot="2424017">
          <a:off x="6248543" y="4482263"/>
          <a:ext cx="528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542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36D31-23AF-4946-A8E8-38AFF918B8E8}">
      <dsp:nvSpPr>
        <dsp:cNvPr id="0" name=""/>
        <dsp:cNvSpPr/>
      </dsp:nvSpPr>
      <dsp:spPr>
        <a:xfrm>
          <a:off x="6194880" y="4653543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Wzrost zaludnienia </a:t>
          </a:r>
          <a:br>
            <a:rPr lang="pl-PL" sz="1800" kern="1200" dirty="0"/>
          </a:br>
          <a:r>
            <a:rPr lang="pl-PL" sz="1800" kern="1200" dirty="0"/>
            <a:t>w strefach podmiejskich przekłada się na wzrost zapotrzebowania na różne usługi. </a:t>
          </a:r>
        </a:p>
      </dsp:txBody>
      <dsp:txXfrm>
        <a:off x="6281115" y="4739778"/>
        <a:ext cx="2941549" cy="1594062"/>
      </dsp:txXfrm>
    </dsp:sp>
    <dsp:sp modelId="{4A67CEB9-5370-48B6-A006-D569686A3DDF}">
      <dsp:nvSpPr>
        <dsp:cNvPr id="0" name=""/>
        <dsp:cNvSpPr/>
      </dsp:nvSpPr>
      <dsp:spPr>
        <a:xfrm rot="8322869">
          <a:off x="3984073" y="4484324"/>
          <a:ext cx="4461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6176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76B24-388D-48B9-833F-8B945DA7EAC7}">
      <dsp:nvSpPr>
        <dsp:cNvPr id="0" name=""/>
        <dsp:cNvSpPr/>
      </dsp:nvSpPr>
      <dsp:spPr>
        <a:xfrm>
          <a:off x="1476603" y="4631520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Wysokie ceny zakupu </a:t>
          </a:r>
          <a:br>
            <a:rPr lang="pl-PL" sz="1800" kern="1200" dirty="0"/>
          </a:br>
          <a:r>
            <a:rPr lang="pl-PL" sz="1800" kern="1200" dirty="0"/>
            <a:t>i wynajmu gruntów przeznaczonych pod działalność gospodarczą w miastach.</a:t>
          </a:r>
        </a:p>
      </dsp:txBody>
      <dsp:txXfrm>
        <a:off x="1562838" y="4717755"/>
        <a:ext cx="2941549" cy="1594062"/>
      </dsp:txXfrm>
    </dsp:sp>
    <dsp:sp modelId="{27C18206-0E3F-46B6-AEB9-A5B2A03910AD}">
      <dsp:nvSpPr>
        <dsp:cNvPr id="0" name=""/>
        <dsp:cNvSpPr/>
      </dsp:nvSpPr>
      <dsp:spPr>
        <a:xfrm rot="11298506">
          <a:off x="3801086" y="3303729"/>
          <a:ext cx="5767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737" y="0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43B0B-FBD9-466A-8F78-9FAED6B2431A}">
      <dsp:nvSpPr>
        <dsp:cNvPr id="0" name=""/>
        <dsp:cNvSpPr/>
      </dsp:nvSpPr>
      <dsp:spPr>
        <a:xfrm>
          <a:off x="690093" y="2151415"/>
          <a:ext cx="3114019" cy="1766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Coraz większe korki, które utrudniają dojazd do firmy pracownikom </a:t>
          </a:r>
          <a:br>
            <a:rPr lang="pl-PL" sz="1800" kern="1200" dirty="0"/>
          </a:br>
          <a:r>
            <a:rPr lang="pl-PL" sz="1800" kern="1200" dirty="0"/>
            <a:t>i klientom.</a:t>
          </a:r>
        </a:p>
      </dsp:txBody>
      <dsp:txXfrm>
        <a:off x="776328" y="2237650"/>
        <a:ext cx="2941549" cy="1594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B7AB9-FD89-466E-8F2D-A3E1B4B812F8}">
      <dsp:nvSpPr>
        <dsp:cNvPr id="0" name=""/>
        <dsp:cNvSpPr/>
      </dsp:nvSpPr>
      <dsp:spPr>
        <a:xfrm>
          <a:off x="1649084" y="2472553"/>
          <a:ext cx="540517" cy="2059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258" y="0"/>
              </a:lnTo>
              <a:lnTo>
                <a:pt x="270258" y="2059897"/>
              </a:lnTo>
              <a:lnTo>
                <a:pt x="540517" y="2059897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66101" y="3449261"/>
        <a:ext cx="106481" cy="106481"/>
      </dsp:txXfrm>
    </dsp:sp>
    <dsp:sp modelId="{ECC85EC0-D619-4AE6-8FE2-A6CF8A9377DE}">
      <dsp:nvSpPr>
        <dsp:cNvPr id="0" name=""/>
        <dsp:cNvSpPr/>
      </dsp:nvSpPr>
      <dsp:spPr>
        <a:xfrm>
          <a:off x="1649084" y="2472553"/>
          <a:ext cx="540517" cy="102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0258" y="0"/>
              </a:lnTo>
              <a:lnTo>
                <a:pt x="270258" y="1029948"/>
              </a:lnTo>
              <a:lnTo>
                <a:pt x="540517" y="1029948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90263" y="2958448"/>
        <a:ext cx="58158" cy="58158"/>
      </dsp:txXfrm>
    </dsp:sp>
    <dsp:sp modelId="{17528DC7-21B4-4ED3-8795-B47323A43403}">
      <dsp:nvSpPr>
        <dsp:cNvPr id="0" name=""/>
        <dsp:cNvSpPr/>
      </dsp:nvSpPr>
      <dsp:spPr>
        <a:xfrm>
          <a:off x="1649084" y="2426833"/>
          <a:ext cx="540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0517" y="4572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905829" y="2459040"/>
        <a:ext cx="27025" cy="27025"/>
      </dsp:txXfrm>
    </dsp:sp>
    <dsp:sp modelId="{F4E29A10-9AEF-4D24-B059-0AF304A0BFD3}">
      <dsp:nvSpPr>
        <dsp:cNvPr id="0" name=""/>
        <dsp:cNvSpPr/>
      </dsp:nvSpPr>
      <dsp:spPr>
        <a:xfrm>
          <a:off x="1649084" y="1442604"/>
          <a:ext cx="540517" cy="1029948"/>
        </a:xfrm>
        <a:custGeom>
          <a:avLst/>
          <a:gdLst/>
          <a:ahLst/>
          <a:cxnLst/>
          <a:rect l="0" t="0" r="0" b="0"/>
          <a:pathLst>
            <a:path>
              <a:moveTo>
                <a:pt x="0" y="1029948"/>
              </a:moveTo>
              <a:lnTo>
                <a:pt x="270258" y="1029948"/>
              </a:lnTo>
              <a:lnTo>
                <a:pt x="270258" y="0"/>
              </a:lnTo>
              <a:lnTo>
                <a:pt x="540517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90263" y="1928499"/>
        <a:ext cx="58158" cy="58158"/>
      </dsp:txXfrm>
    </dsp:sp>
    <dsp:sp modelId="{C8404A79-8643-444D-AE3C-32F27DC3C93E}">
      <dsp:nvSpPr>
        <dsp:cNvPr id="0" name=""/>
        <dsp:cNvSpPr/>
      </dsp:nvSpPr>
      <dsp:spPr>
        <a:xfrm>
          <a:off x="1649084" y="412655"/>
          <a:ext cx="540517" cy="2059897"/>
        </a:xfrm>
        <a:custGeom>
          <a:avLst/>
          <a:gdLst/>
          <a:ahLst/>
          <a:cxnLst/>
          <a:rect l="0" t="0" r="0" b="0"/>
          <a:pathLst>
            <a:path>
              <a:moveTo>
                <a:pt x="0" y="2059897"/>
              </a:moveTo>
              <a:lnTo>
                <a:pt x="270258" y="2059897"/>
              </a:lnTo>
              <a:lnTo>
                <a:pt x="270258" y="0"/>
              </a:lnTo>
              <a:lnTo>
                <a:pt x="540517" y="0"/>
              </a:lnTo>
            </a:path>
          </a:pathLst>
        </a:custGeom>
        <a:noFill/>
        <a:ln w="15875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866101" y="1389363"/>
        <a:ext cx="106481" cy="106481"/>
      </dsp:txXfrm>
    </dsp:sp>
    <dsp:sp modelId="{09C5D3DD-E93B-4D46-9C39-01462106FBFF}">
      <dsp:nvSpPr>
        <dsp:cNvPr id="0" name=""/>
        <dsp:cNvSpPr/>
      </dsp:nvSpPr>
      <dsp:spPr>
        <a:xfrm rot="16200000">
          <a:off x="-931208" y="2060573"/>
          <a:ext cx="4336627" cy="82395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Skutki migracji do stref podmiejskich </a:t>
          </a:r>
        </a:p>
      </dsp:txBody>
      <dsp:txXfrm>
        <a:off x="-931208" y="2060573"/>
        <a:ext cx="4336627" cy="823959"/>
      </dsp:txXfrm>
    </dsp:sp>
    <dsp:sp modelId="{305A9F02-7F0B-4D2F-B9FB-F4FC1990FD58}">
      <dsp:nvSpPr>
        <dsp:cNvPr id="0" name=""/>
        <dsp:cNvSpPr/>
      </dsp:nvSpPr>
      <dsp:spPr>
        <a:xfrm>
          <a:off x="2189601" y="676"/>
          <a:ext cx="9103579" cy="8239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Wzrost zaludnienia w strefach podmiejskich.</a:t>
          </a:r>
        </a:p>
      </dsp:txBody>
      <dsp:txXfrm>
        <a:off x="2189601" y="676"/>
        <a:ext cx="9103579" cy="823959"/>
      </dsp:txXfrm>
    </dsp:sp>
    <dsp:sp modelId="{2F5BEEF0-0AF7-400E-9F4E-A7548F79B54A}">
      <dsp:nvSpPr>
        <dsp:cNvPr id="0" name=""/>
        <dsp:cNvSpPr/>
      </dsp:nvSpPr>
      <dsp:spPr>
        <a:xfrm>
          <a:off x="2189601" y="1030625"/>
          <a:ext cx="9103579" cy="8239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900" b="0" u="none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Zwiększanie się udziału osób z wyższym wykształceniem na terenach podmiejskich.</a:t>
          </a:r>
        </a:p>
      </dsp:txBody>
      <dsp:txXfrm>
        <a:off x="2189601" y="1030625"/>
        <a:ext cx="9103579" cy="823959"/>
      </dsp:txXfrm>
    </dsp:sp>
    <dsp:sp modelId="{D69B6AA2-00C0-4AA3-8C92-A34D06B7D0FF}">
      <dsp:nvSpPr>
        <dsp:cNvPr id="0" name=""/>
        <dsp:cNvSpPr/>
      </dsp:nvSpPr>
      <dsp:spPr>
        <a:xfrm>
          <a:off x="2189601" y="2060573"/>
          <a:ext cx="9103579" cy="8239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b="0" u="none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Wzrost udziału mieszkańców zatrudnionych </a:t>
          </a:r>
          <a:br>
            <a:rPr lang="pl-PL" sz="1800" b="0" u="none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pl-PL" sz="1800" b="0" u="none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  pozarolniczych działach gospodarki.</a:t>
          </a:r>
        </a:p>
      </dsp:txBody>
      <dsp:txXfrm>
        <a:off x="2189601" y="2060573"/>
        <a:ext cx="9103579" cy="823959"/>
      </dsp:txXfrm>
    </dsp:sp>
    <dsp:sp modelId="{78C7AE20-80C0-4200-8071-316993199D08}">
      <dsp:nvSpPr>
        <dsp:cNvPr id="0" name=""/>
        <dsp:cNvSpPr/>
      </dsp:nvSpPr>
      <dsp:spPr>
        <a:xfrm>
          <a:off x="2189601" y="3090522"/>
          <a:ext cx="9103579" cy="8239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Wzrost odsetka ludności w najmłodszych grupach wiekowych.</a:t>
          </a:r>
        </a:p>
      </dsp:txBody>
      <dsp:txXfrm>
        <a:off x="2189601" y="3090522"/>
        <a:ext cx="9103579" cy="823959"/>
      </dsp:txXfrm>
    </dsp:sp>
    <dsp:sp modelId="{4EFE1565-E8F4-4D3E-BB4F-FCCDE5281A72}">
      <dsp:nvSpPr>
        <dsp:cNvPr id="0" name=""/>
        <dsp:cNvSpPr/>
      </dsp:nvSpPr>
      <dsp:spPr>
        <a:xfrm>
          <a:off x="2189601" y="4120471"/>
          <a:ext cx="9103579" cy="823959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Zmiana charakteru zabudowy z wiejskiej na przemysłowo – usługową.</a:t>
          </a:r>
        </a:p>
      </dsp:txBody>
      <dsp:txXfrm>
        <a:off x="2189601" y="4120471"/>
        <a:ext cx="9103579" cy="8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0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2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57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90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549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35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06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06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15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41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36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2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5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1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05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6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7348-0D31-4837-A9E9-735E935A99A9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D29C88-8C87-4DBC-B21A-3CDC417EF7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0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405A9-A0A3-4B32-8413-8B213B6F7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633" y="399361"/>
            <a:ext cx="10564926" cy="1837063"/>
          </a:xfrm>
        </p:spPr>
        <p:txBody>
          <a:bodyPr>
            <a:normAutofit fontScale="90000"/>
          </a:bodyPr>
          <a:lstStyle/>
          <a:p>
            <a:r>
              <a:rPr lang="pl-PL" dirty="0"/>
              <a:t>Temat: Rozwój dużych miast </a:t>
            </a:r>
            <a:br>
              <a:rPr lang="pl-PL" dirty="0"/>
            </a:br>
            <a:r>
              <a:rPr lang="pl-PL" dirty="0"/>
              <a:t>a zmiany w strefach podmiejskich.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A7ABD0D-7626-42D1-A894-097DA268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/>
          <a:stretch/>
        </p:blipFill>
        <p:spPr>
          <a:xfrm>
            <a:off x="4366142" y="2431084"/>
            <a:ext cx="7102417" cy="402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695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41" y="3048000"/>
            <a:ext cx="9452472" cy="315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l-PL" sz="3200" dirty="0"/>
              <a:t>Wzrost zaludnienia w strefach podmiejskich.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Spadek zatrudnienia w strefach podmiejskich.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/>
              <a:t>Migracje ludności miejskiej do stref podmiejskich powodują:</a:t>
            </a:r>
          </a:p>
        </p:txBody>
      </p:sp>
    </p:spTree>
    <p:extLst>
      <p:ext uri="{BB962C8B-B14F-4D97-AF65-F5344CB8AC3E}">
        <p14:creationId xmlns:p14="http://schemas.microsoft.com/office/powerpoint/2010/main" val="1229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41" y="3048000"/>
            <a:ext cx="9452472" cy="315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l-PL" sz="3200" u="sng" dirty="0"/>
              <a:t>Wzrost zaludnienia w strefach podmiejskich.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Spadek zatrudnienia w strefach podmiejskich.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/>
              <a:t>Migracje ludności miejskiej do stref podmiejskich powodują:</a:t>
            </a:r>
          </a:p>
        </p:txBody>
      </p:sp>
    </p:spTree>
    <p:extLst>
      <p:ext uri="{BB962C8B-B14F-4D97-AF65-F5344CB8AC3E}">
        <p14:creationId xmlns:p14="http://schemas.microsoft.com/office/powerpoint/2010/main" val="30435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41" y="3048000"/>
            <a:ext cx="9452472" cy="315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l-PL" sz="3200" dirty="0"/>
              <a:t>Zwiększanie się udziału osób z wyższym wykształceniem na terenach podmiejskich</a:t>
            </a:r>
            <a:r>
              <a:rPr lang="pl-P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Spadek udziału osób z wyższym wykształceniem na terenach podmiejskich</a:t>
            </a:r>
            <a:r>
              <a:rPr lang="pl-P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endParaRPr lang="pl-P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/>
              <a:t>Migracje ludności miejskiej do stref podmiejskich powodują:</a:t>
            </a:r>
          </a:p>
        </p:txBody>
      </p:sp>
    </p:spTree>
    <p:extLst>
      <p:ext uri="{BB962C8B-B14F-4D97-AF65-F5344CB8AC3E}">
        <p14:creationId xmlns:p14="http://schemas.microsoft.com/office/powerpoint/2010/main" val="188193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41" y="3048000"/>
            <a:ext cx="9452472" cy="315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l-PL" sz="3200" u="sng" dirty="0"/>
              <a:t>Zwiększanie się udziału osób z wyższym wykształceniem na terenach podmiejskich</a:t>
            </a:r>
            <a:r>
              <a:rPr lang="pl-PL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Spadek udziału osób z wyższym wykształceniem na terenach podmiejskich</a:t>
            </a:r>
            <a:r>
              <a:rPr lang="pl-P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lphaUcPeriod"/>
            </a:pPr>
            <a:endParaRPr lang="pl-P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/>
              <a:t>Migracje ludności miejskiej do stref podmiejskich powodują:</a:t>
            </a:r>
          </a:p>
        </p:txBody>
      </p:sp>
    </p:spTree>
    <p:extLst>
      <p:ext uri="{BB962C8B-B14F-4D97-AF65-F5344CB8AC3E}">
        <p14:creationId xmlns:p14="http://schemas.microsoft.com/office/powerpoint/2010/main" val="245110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865D887A-7027-41AF-A4B4-2B9AEDAD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6" y="52495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Jak wygląda struktura demograficzna w strefach podmiejskich?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2FEF0-2FC9-4C14-840C-B271774C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8EAD37-E77A-4B45-8A62-6B4C14F7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0" t="31112" r="19757" b="26332"/>
          <a:stretch/>
        </p:blipFill>
        <p:spPr>
          <a:xfrm>
            <a:off x="924358" y="2133600"/>
            <a:ext cx="10904761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323" y="2875352"/>
            <a:ext cx="9452472" cy="315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l-PL" sz="3200" dirty="0"/>
              <a:t>Spadek odsetka ludności w najmłodszych grupach wiekowych w strefach podmiejskich.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dirty="0"/>
              <a:t>Wzrost odsetka ludności w najmłodszych grupach wiekowych w strefach podmiejskich.</a:t>
            </a:r>
          </a:p>
          <a:p>
            <a:pPr marL="514350" indent="-514350">
              <a:buFont typeface="+mj-lt"/>
              <a:buAutoNum type="alphaUcPeriod"/>
            </a:pPr>
            <a:endParaRPr lang="pl-P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/>
              <a:t>Migracje ludności miejskiej do stref podmiejskich powodują:</a:t>
            </a:r>
          </a:p>
        </p:txBody>
      </p:sp>
    </p:spTree>
    <p:extLst>
      <p:ext uri="{BB962C8B-B14F-4D97-AF65-F5344CB8AC3E}">
        <p14:creationId xmlns:p14="http://schemas.microsoft.com/office/powerpoint/2010/main" val="14225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323" y="2875352"/>
            <a:ext cx="9452472" cy="3154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pl-PL" sz="3200" dirty="0"/>
              <a:t>Spadek odsetka ludności w najmłodszych grupach wiekowych w strefach podmiejskich.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3200" u="sng" dirty="0"/>
              <a:t>Wzrost odsetka ludności w najmłodszych grupach wiekowych w strefach podmiejskich.</a:t>
            </a:r>
          </a:p>
          <a:p>
            <a:pPr marL="514350" indent="-514350">
              <a:buFont typeface="+mj-lt"/>
              <a:buAutoNum type="alphaUcPeriod"/>
            </a:pPr>
            <a:endParaRPr lang="pl-P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dirty="0"/>
              <a:t>Migracje ludności miejskiej do stref podmiejskich powodują:</a:t>
            </a:r>
          </a:p>
        </p:txBody>
      </p:sp>
    </p:spTree>
    <p:extLst>
      <p:ext uri="{BB962C8B-B14F-4D97-AF65-F5344CB8AC3E}">
        <p14:creationId xmlns:p14="http://schemas.microsoft.com/office/powerpoint/2010/main" val="366716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140" y="2726642"/>
            <a:ext cx="9452472" cy="315449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pl-PL" sz="3200" dirty="0"/>
              <a:t>zmianę charakteru zabudowy z wiejskiej na przemysłowo – usługową.</a:t>
            </a:r>
          </a:p>
          <a:p>
            <a:pPr marL="514350" lvl="0" indent="-514350">
              <a:buFont typeface="+mj-lt"/>
              <a:buAutoNum type="alphaUcPeriod"/>
            </a:pPr>
            <a:r>
              <a:rPr lang="pl-PL" sz="3200" dirty="0"/>
              <a:t>zmianę charakteru zabudowy z przemysłowo – usługowej na wiejską.</a:t>
            </a:r>
          </a:p>
          <a:p>
            <a:pPr marL="0" indent="0">
              <a:buNone/>
            </a:pPr>
            <a:endParaRPr lang="pl-P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975998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Przenoszenie działalności gospodarczych do stref podmiejskich powoduje:</a:t>
            </a:r>
          </a:p>
        </p:txBody>
      </p:sp>
    </p:spTree>
    <p:extLst>
      <p:ext uri="{BB962C8B-B14F-4D97-AF65-F5344CB8AC3E}">
        <p14:creationId xmlns:p14="http://schemas.microsoft.com/office/powerpoint/2010/main" val="338569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CC42A1-3EAB-401F-A7A1-0CEE0A9D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0633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Wybierz prawidłową odpowiedź. </a:t>
            </a:r>
            <a:b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433690-498A-441E-93B0-1876CF8DA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140" y="2726642"/>
            <a:ext cx="9452472" cy="315449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pl-PL" sz="3200" u="sng" dirty="0"/>
              <a:t>zmianę charakteru zabudowy z wiejskiej na przemysłowo – usługową.</a:t>
            </a:r>
          </a:p>
          <a:p>
            <a:pPr marL="514350" lvl="0" indent="-514350">
              <a:buFont typeface="+mj-lt"/>
              <a:buAutoNum type="alphaUcPeriod"/>
            </a:pPr>
            <a:r>
              <a:rPr lang="pl-PL" sz="3200" dirty="0"/>
              <a:t>zmianę charakteru zabudowy z przemysłowo – usługowej na wiejską.</a:t>
            </a:r>
          </a:p>
          <a:p>
            <a:pPr marL="0" indent="0">
              <a:buNone/>
            </a:pPr>
            <a:endParaRPr lang="pl-PL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5B45F73-8992-472D-BF43-15EA95D90DEE}"/>
              </a:ext>
            </a:extLst>
          </p:cNvPr>
          <p:cNvSpPr/>
          <p:nvPr/>
        </p:nvSpPr>
        <p:spPr>
          <a:xfrm>
            <a:off x="1448703" y="6351090"/>
            <a:ext cx="4910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Masz aż 50% szans na dobrą odpowiedź ;P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74C47B61-615F-4E68-9243-B58ABF045A75}"/>
              </a:ext>
            </a:extLst>
          </p:cNvPr>
          <p:cNvSpPr txBox="1">
            <a:spLocks/>
          </p:cNvSpPr>
          <p:nvPr/>
        </p:nvSpPr>
        <p:spPr>
          <a:xfrm>
            <a:off x="1744626" y="1273221"/>
            <a:ext cx="975998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Przenoszenie działalności gospodarczych do stref podmiejskich powoduje:</a:t>
            </a:r>
          </a:p>
        </p:txBody>
      </p:sp>
    </p:spTree>
    <p:extLst>
      <p:ext uri="{BB962C8B-B14F-4D97-AF65-F5344CB8AC3E}">
        <p14:creationId xmlns:p14="http://schemas.microsoft.com/office/powerpoint/2010/main" val="382737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BA182-9D90-4678-9E53-C88DA6C4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46" y="362090"/>
            <a:ext cx="8911687" cy="1280890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5115800-633E-4684-B15E-0103612B0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250359"/>
              </p:ext>
            </p:extLst>
          </p:nvPr>
        </p:nvGraphicFramePr>
        <p:xfrm>
          <a:off x="0" y="1645914"/>
          <a:ext cx="12118306" cy="49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D9E875AE-F298-4F60-8E42-8FD03F4AB5F1}"/>
              </a:ext>
            </a:extLst>
          </p:cNvPr>
          <p:cNvSpPr/>
          <p:nvPr/>
        </p:nvSpPr>
        <p:spPr>
          <a:xfrm>
            <a:off x="9144000" y="283505"/>
            <a:ext cx="2159306" cy="11237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To ważne! Zanotuj!</a:t>
            </a:r>
          </a:p>
        </p:txBody>
      </p:sp>
    </p:spTree>
    <p:extLst>
      <p:ext uri="{BB962C8B-B14F-4D97-AF65-F5344CB8AC3E}">
        <p14:creationId xmlns:p14="http://schemas.microsoft.com/office/powerpoint/2010/main" val="162233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3566B-7C85-4BA9-BC34-E7316F89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477" y="49299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l-PL" dirty="0"/>
              <a:t>Krakowski </a:t>
            </a:r>
            <a:br>
              <a:rPr lang="pl-PL" dirty="0"/>
            </a:br>
            <a:r>
              <a:rPr lang="pl-PL" dirty="0"/>
              <a:t>Obszar </a:t>
            </a:r>
            <a:br>
              <a:rPr lang="pl-PL" dirty="0"/>
            </a:br>
            <a:r>
              <a:rPr lang="pl-PL" dirty="0"/>
              <a:t>Metropolitalny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3014FC2-7E26-4166-8022-97A93EC50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1797" r="-181"/>
          <a:stretch/>
        </p:blipFill>
        <p:spPr>
          <a:xfrm>
            <a:off x="5401938" y="305705"/>
            <a:ext cx="6143739" cy="655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94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86B01-2287-40AC-B015-4DB746FD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70722"/>
            <a:ext cx="8911687" cy="1280890"/>
          </a:xfrm>
        </p:spPr>
        <p:txBody>
          <a:bodyPr/>
          <a:lstStyle/>
          <a:p>
            <a:r>
              <a:rPr lang="pl-PL" dirty="0"/>
              <a:t>Zabierzów - rynek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7908518-A005-4128-AFFA-B6ABD93CB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20" y="1135557"/>
            <a:ext cx="8023663" cy="5351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5329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B8450-AE4E-44AE-867A-308BD6B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10" y="458858"/>
            <a:ext cx="8911687" cy="1280890"/>
          </a:xfrm>
        </p:spPr>
        <p:txBody>
          <a:bodyPr/>
          <a:lstStyle/>
          <a:p>
            <a:r>
              <a:rPr lang="pl-PL" dirty="0"/>
              <a:t>Sprawdź siebie!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CCEAD-800B-4644-BF30-6A20A175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710" y="1512489"/>
            <a:ext cx="9863099" cy="488665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800" b="1" dirty="0"/>
              <a:t>Wybierz dwa podpunkty poprawnie opisujące zmiany na obszarach podmiejskich spowodowane migracją ludności </a:t>
            </a:r>
            <a:br>
              <a:rPr lang="pl-PL" sz="2800" b="1" dirty="0"/>
            </a:br>
            <a:r>
              <a:rPr lang="pl-PL" sz="2800" b="1" dirty="0"/>
              <a:t>z dużych miast oraz przenoszeniem na te obszary działalności gospodarczej.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Spadek liczby ludności.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Wzrost udziału mieszkańców zatrudnionych </a:t>
            </a:r>
            <a:br>
              <a:rPr lang="pl-PL" sz="2800" dirty="0"/>
            </a:br>
            <a:r>
              <a:rPr lang="pl-PL" sz="2800" dirty="0"/>
              <a:t>w  pozarolniczych działach gospodarki.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Nasilanie się zjawiska starzenia się społeczeństwa.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Zwiększanie się udziału osób z wyższym wykształceniem.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Ujemne saldo migracji.</a:t>
            </a:r>
          </a:p>
        </p:txBody>
      </p:sp>
    </p:spTree>
    <p:extLst>
      <p:ext uri="{BB962C8B-B14F-4D97-AF65-F5344CB8AC3E}">
        <p14:creationId xmlns:p14="http://schemas.microsoft.com/office/powerpoint/2010/main" val="2281826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B8450-AE4E-44AE-867A-308BD6B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710" y="458858"/>
            <a:ext cx="8911687" cy="1280890"/>
          </a:xfrm>
        </p:spPr>
        <p:txBody>
          <a:bodyPr/>
          <a:lstStyle/>
          <a:p>
            <a:r>
              <a:rPr lang="pl-PL" dirty="0"/>
              <a:t>Sprawdź siebie!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8CCEAD-800B-4644-BF30-6A20A175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710" y="1512489"/>
            <a:ext cx="9863099" cy="488665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800" b="1" dirty="0"/>
              <a:t>Wybierz dwa podpunkty poprawnie opisujące zmiany na obszarach podmiejskich spowodowane migracją ludności </a:t>
            </a:r>
            <a:br>
              <a:rPr lang="pl-PL" sz="2800" b="1" dirty="0"/>
            </a:br>
            <a:r>
              <a:rPr lang="pl-PL" sz="2800" b="1" dirty="0"/>
              <a:t>z dużych miast oraz przenoszeniem na te obszary działalności gospodarczej.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Spadek liczby ludności.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u="sng" dirty="0"/>
              <a:t>Wzrost udziału mieszkańców zatrudnionych </a:t>
            </a:r>
            <a:br>
              <a:rPr lang="pl-PL" sz="2800" u="sng" dirty="0"/>
            </a:br>
            <a:r>
              <a:rPr lang="pl-PL" sz="2800" u="sng" dirty="0"/>
              <a:t>w  pozarolniczych działach gospodarki.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Nasilanie się zjawiska starzenia się społeczeństwa.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u="sng" dirty="0"/>
              <a:t>Zwiększanie się udziału osób z wyższym wykształceniem</a:t>
            </a:r>
            <a:r>
              <a:rPr lang="pl-PL" sz="2800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pl-PL" sz="2800" dirty="0"/>
              <a:t>Ujemne saldo migracji.</a:t>
            </a:r>
          </a:p>
        </p:txBody>
      </p:sp>
    </p:spTree>
    <p:extLst>
      <p:ext uri="{BB962C8B-B14F-4D97-AF65-F5344CB8AC3E}">
        <p14:creationId xmlns:p14="http://schemas.microsoft.com/office/powerpoint/2010/main" val="202177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65DEB86-226C-4B25-9DC1-36BC0EBC9942}"/>
              </a:ext>
            </a:extLst>
          </p:cNvPr>
          <p:cNvSpPr txBox="1">
            <a:spLocks/>
          </p:cNvSpPr>
          <p:nvPr/>
        </p:nvSpPr>
        <p:spPr>
          <a:xfrm>
            <a:off x="3068559" y="251835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Zadanie domowe: </a:t>
            </a:r>
            <a:br>
              <a:rPr lang="pl-PL" dirty="0"/>
            </a:br>
            <a:r>
              <a:rPr lang="pl-PL" dirty="0"/>
              <a:t>ćwiczenie 2. str. 180 (podręcznik)</a:t>
            </a:r>
          </a:p>
        </p:txBody>
      </p:sp>
    </p:spTree>
    <p:extLst>
      <p:ext uri="{BB962C8B-B14F-4D97-AF65-F5344CB8AC3E}">
        <p14:creationId xmlns:p14="http://schemas.microsoft.com/office/powerpoint/2010/main" val="35335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5440F9B-6751-406E-A4B3-278D89305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5"/>
          <a:stretch/>
        </p:blipFill>
        <p:spPr>
          <a:xfrm>
            <a:off x="2060327" y="609830"/>
            <a:ext cx="9408232" cy="58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jawisko-deglomeracji_62183">
            <a:hlinkClick r:id="" action="ppaction://media"/>
            <a:extLst>
              <a:ext uri="{FF2B5EF4-FFF2-40B4-BE49-F238E27FC236}">
                <a16:creationId xmlns:a16="http://schemas.microsoft.com/office/drawing/2014/main" id="{33211522-D36F-4133-86A2-61DDBB625B9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9117" y="128747"/>
            <a:ext cx="8045890" cy="6582749"/>
          </a:xfr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842006-AE8F-4E5E-A21A-58E4947C89B4}"/>
              </a:ext>
            </a:extLst>
          </p:cNvPr>
          <p:cNvSpPr/>
          <p:nvPr/>
        </p:nvSpPr>
        <p:spPr>
          <a:xfrm>
            <a:off x="165252" y="837282"/>
            <a:ext cx="1233891" cy="231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/>
              <a:t>Deglomeracja</a:t>
            </a:r>
          </a:p>
        </p:txBody>
      </p:sp>
    </p:spTree>
    <p:extLst>
      <p:ext uri="{BB962C8B-B14F-4D97-AF65-F5344CB8AC3E}">
        <p14:creationId xmlns:p14="http://schemas.microsoft.com/office/powerpoint/2010/main" val="20401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1684FC-4EA1-4333-AD81-2EF13A1C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Jak myślisz? Dlaczego wielu mieszkańców dużych miast przenosi się na tereny podmiejskie?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5B5915-830E-45C1-83B7-0AEF0A99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34" y="2328231"/>
            <a:ext cx="4538949" cy="3025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CED85D-3C4B-468D-AAAB-AB1B6F85A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79" y="3327094"/>
            <a:ext cx="4724620" cy="315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trzałka: zakrzywiona w prawo 7">
            <a:extLst>
              <a:ext uri="{FF2B5EF4-FFF2-40B4-BE49-F238E27FC236}">
                <a16:creationId xmlns:a16="http://schemas.microsoft.com/office/drawing/2014/main" id="{4C00B0C2-77B0-4274-B9CE-9E2AE1ADE040}"/>
              </a:ext>
            </a:extLst>
          </p:cNvPr>
          <p:cNvSpPr/>
          <p:nvPr/>
        </p:nvSpPr>
        <p:spPr>
          <a:xfrm rot="18636622">
            <a:off x="5307656" y="5346904"/>
            <a:ext cx="264405" cy="9529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42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8733D2B-2F9B-4E44-919D-B6D3795F3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31984"/>
              </p:ext>
            </p:extLst>
          </p:nvPr>
        </p:nvGraphicFramePr>
        <p:xfrm>
          <a:off x="1013552" y="201058"/>
          <a:ext cx="10686361" cy="645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728E55FB-0BED-4E4E-BD1D-FCF02C7A5F0A}"/>
              </a:ext>
            </a:extLst>
          </p:cNvPr>
          <p:cNvSpPr/>
          <p:nvPr/>
        </p:nvSpPr>
        <p:spPr>
          <a:xfrm>
            <a:off x="9386371" y="440675"/>
            <a:ext cx="2159306" cy="11237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To ważne! Zanotuj!</a:t>
            </a:r>
          </a:p>
        </p:txBody>
      </p:sp>
    </p:spTree>
    <p:extLst>
      <p:ext uri="{BB962C8B-B14F-4D97-AF65-F5344CB8AC3E}">
        <p14:creationId xmlns:p14="http://schemas.microsoft.com/office/powerpoint/2010/main" val="239812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1684FC-4EA1-4333-AD81-2EF13A1C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891" y="22291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Jak myślisz? Dlaczego coraz więcej przedsiębiorstw decyduje się na prowadzenie działalności gospodarczej </a:t>
            </a:r>
            <a:br>
              <a:rPr lang="pl-PL" dirty="0"/>
            </a:br>
            <a:r>
              <a:rPr lang="pl-PL" dirty="0"/>
              <a:t>w strefach podmiejskich?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5B5915-830E-45C1-83B7-0AEF0A99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34" y="2328231"/>
            <a:ext cx="4538949" cy="3025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trzałka: zakrzywiona w prawo 7">
            <a:extLst>
              <a:ext uri="{FF2B5EF4-FFF2-40B4-BE49-F238E27FC236}">
                <a16:creationId xmlns:a16="http://schemas.microsoft.com/office/drawing/2014/main" id="{4C00B0C2-77B0-4274-B9CE-9E2AE1ADE040}"/>
              </a:ext>
            </a:extLst>
          </p:cNvPr>
          <p:cNvSpPr/>
          <p:nvPr/>
        </p:nvSpPr>
        <p:spPr>
          <a:xfrm rot="18636622">
            <a:off x="5307656" y="5346904"/>
            <a:ext cx="264405" cy="9529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41DAE5-C63F-42E7-8DA6-647F3609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45" y="4173097"/>
            <a:ext cx="5321433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2636B7B-F61E-4320-8AFE-62363FE4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3" y="2684903"/>
            <a:ext cx="3481387" cy="177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973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8733D2B-2F9B-4E44-919D-B6D3795F3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22175"/>
              </p:ext>
            </p:extLst>
          </p:nvPr>
        </p:nvGraphicFramePr>
        <p:xfrm>
          <a:off x="1013552" y="201058"/>
          <a:ext cx="10686361" cy="645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4E47CDDC-73B9-4349-A736-1A8A0ACDE185}"/>
              </a:ext>
            </a:extLst>
          </p:cNvPr>
          <p:cNvSpPr/>
          <p:nvPr/>
        </p:nvSpPr>
        <p:spPr>
          <a:xfrm>
            <a:off x="9386371" y="440675"/>
            <a:ext cx="2159306" cy="11237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To ważne! Zanotuj!</a:t>
            </a:r>
          </a:p>
        </p:txBody>
      </p:sp>
    </p:spTree>
    <p:extLst>
      <p:ext uri="{BB962C8B-B14F-4D97-AF65-F5344CB8AC3E}">
        <p14:creationId xmlns:p14="http://schemas.microsoft.com/office/powerpoint/2010/main" val="226035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8FFBD9-015B-40DF-B183-76E62AC4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554" y="635128"/>
            <a:ext cx="8911687" cy="1280890"/>
          </a:xfrm>
        </p:spPr>
        <p:txBody>
          <a:bodyPr>
            <a:noAutofit/>
          </a:bodyPr>
          <a:lstStyle/>
          <a:p>
            <a:r>
              <a:rPr lang="pl-PL" sz="4400" dirty="0"/>
              <a:t>Wiemy już dlaczego mieszkańcy migrują do stref podmiejskich.</a:t>
            </a:r>
            <a:br>
              <a:rPr lang="pl-PL" sz="4400" dirty="0"/>
            </a:br>
            <a:r>
              <a:rPr lang="pl-PL" sz="4400" dirty="0"/>
              <a:t>A teraz zastanówmy się nad skutkami…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EB90641-F2BD-45AF-ABB9-BB30389CCE36}"/>
              </a:ext>
            </a:extLst>
          </p:cNvPr>
          <p:cNvSpPr txBox="1">
            <a:spLocks/>
          </p:cNvSpPr>
          <p:nvPr/>
        </p:nvSpPr>
        <p:spPr>
          <a:xfrm>
            <a:off x="4408872" y="41036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3… 2… 1… Quiz!</a:t>
            </a:r>
          </a:p>
        </p:txBody>
      </p:sp>
    </p:spTree>
    <p:extLst>
      <p:ext uri="{BB962C8B-B14F-4D97-AF65-F5344CB8AC3E}">
        <p14:creationId xmlns:p14="http://schemas.microsoft.com/office/powerpoint/2010/main" val="89294909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778</Words>
  <Application>Microsoft Office PowerPoint</Application>
  <PresentationFormat>Widescreen</PresentationFormat>
  <Paragraphs>86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Smuga</vt:lpstr>
      <vt:lpstr>Temat: Rozwój dużych miast  a zmiany w strefach podmiejskich.</vt:lpstr>
      <vt:lpstr>Krakowski  Obszar  Metropolitalny</vt:lpstr>
      <vt:lpstr>PowerPoint Presentation</vt:lpstr>
      <vt:lpstr>PowerPoint Presentation</vt:lpstr>
      <vt:lpstr>Jak myślisz? Dlaczego wielu mieszkańców dużych miast przenosi się na tereny podmiejskie?</vt:lpstr>
      <vt:lpstr>PowerPoint Presentation</vt:lpstr>
      <vt:lpstr>Jak myślisz? Dlaczego coraz więcej przedsiębiorstw decyduje się na prowadzenie działalności gospodarczej  w strefach podmiejskich?</vt:lpstr>
      <vt:lpstr>PowerPoint Presentation</vt:lpstr>
      <vt:lpstr>Wiemy już dlaczego mieszkańcy migrują do stref podmiejskich. A teraz zastanówmy się nad skutkami…</vt:lpstr>
      <vt:lpstr>Wybierz prawidłową odpowiedź.  </vt:lpstr>
      <vt:lpstr>Wybierz prawidłową odpowiedź.  </vt:lpstr>
      <vt:lpstr>Wybierz prawidłową odpowiedź.  </vt:lpstr>
      <vt:lpstr>Wybierz prawidłową odpowiedź.  </vt:lpstr>
      <vt:lpstr>Jak wygląda struktura demograficzna w strefach podmiejskich?</vt:lpstr>
      <vt:lpstr>Wybierz prawidłową odpowiedź.  </vt:lpstr>
      <vt:lpstr>Wybierz prawidłową odpowiedź.  </vt:lpstr>
      <vt:lpstr>Wybierz prawidłową odpowiedź.  </vt:lpstr>
      <vt:lpstr>Wybierz prawidłową odpowiedź.  </vt:lpstr>
      <vt:lpstr>Podsumowanie</vt:lpstr>
      <vt:lpstr>Zabierzów - rynek</vt:lpstr>
      <vt:lpstr>Sprawdź siebie!</vt:lpstr>
      <vt:lpstr>Sprawdź siebie!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Rozwój dużych miast a zmiany w strefach podmiejskich.</dc:title>
  <dc:creator>Admin</dc:creator>
  <cp:lastModifiedBy>Zwirz</cp:lastModifiedBy>
  <cp:revision>15</cp:revision>
  <dcterms:created xsi:type="dcterms:W3CDTF">2019-03-28T19:57:46Z</dcterms:created>
  <dcterms:modified xsi:type="dcterms:W3CDTF">2020-05-25T17:03:28Z</dcterms:modified>
</cp:coreProperties>
</file>