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5"/>
  </p:notesMasterIdLst>
  <p:sldIdLst>
    <p:sldId id="265" r:id="rId2"/>
    <p:sldId id="267" r:id="rId3"/>
    <p:sldId id="268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00CC"/>
    <a:srgbClr val="FFFF00"/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A68B1-4B6D-446A-9F97-3B4D2E75F6DB}" type="doc">
      <dgm:prSet loTypeId="urn:microsoft.com/office/officeart/2005/8/layout/vList3#6" loCatId="list" qsTypeId="urn:microsoft.com/office/officeart/2005/8/quickstyle/simple2" qsCatId="simple" csTypeId="urn:microsoft.com/office/officeart/2005/8/colors/accent6_4" csCatId="accent6" phldr="1"/>
      <dgm:spPr/>
    </dgm:pt>
    <dgm:pt modelId="{60FEDA0B-3836-4FF2-8562-9A31ED07FE18}">
      <dgm:prSet phldrT="[Tekst]"/>
      <dgm:spPr/>
      <dgm:t>
        <a:bodyPr/>
        <a:lstStyle/>
        <a:p>
          <a:r>
            <a:rPr lang="pl-PL" dirty="0" smtClean="0"/>
            <a:t>tlen</a:t>
          </a:r>
          <a:endParaRPr lang="pl-PL" dirty="0"/>
        </a:p>
      </dgm:t>
    </dgm:pt>
    <dgm:pt modelId="{453F0D3C-CD42-47C4-9D57-7172F207554B}" type="parTrans" cxnId="{86D03F30-6805-41D6-8668-96CA25C4D179}">
      <dgm:prSet/>
      <dgm:spPr/>
      <dgm:t>
        <a:bodyPr/>
        <a:lstStyle/>
        <a:p>
          <a:endParaRPr lang="pl-PL"/>
        </a:p>
      </dgm:t>
    </dgm:pt>
    <dgm:pt modelId="{EFD56EEA-EFAB-4EC8-B886-ABCC05CBB62B}" type="sibTrans" cxnId="{86D03F30-6805-41D6-8668-96CA25C4D179}">
      <dgm:prSet/>
      <dgm:spPr/>
      <dgm:t>
        <a:bodyPr/>
        <a:lstStyle/>
        <a:p>
          <a:endParaRPr lang="pl-PL"/>
        </a:p>
      </dgm:t>
    </dgm:pt>
    <dgm:pt modelId="{59B72335-3F78-4092-B1CB-81AFB3B36C60}">
      <dgm:prSet phldrT="[Tekst]"/>
      <dgm:spPr/>
      <dgm:t>
        <a:bodyPr/>
        <a:lstStyle/>
        <a:p>
          <a:r>
            <a:rPr lang="pl-PL" dirty="0" smtClean="0"/>
            <a:t>inne organizmy</a:t>
          </a:r>
          <a:endParaRPr lang="pl-PL" dirty="0"/>
        </a:p>
      </dgm:t>
    </dgm:pt>
    <dgm:pt modelId="{21734E79-4C82-4FAF-A1CC-7C8289728831}" type="parTrans" cxnId="{960906DB-470B-4AB7-80EF-080055EAA5DC}">
      <dgm:prSet/>
      <dgm:spPr/>
      <dgm:t>
        <a:bodyPr/>
        <a:lstStyle/>
        <a:p>
          <a:endParaRPr lang="pl-PL"/>
        </a:p>
      </dgm:t>
    </dgm:pt>
    <dgm:pt modelId="{17324F5D-DF47-4902-8A06-C31F8195DE9C}" type="sibTrans" cxnId="{960906DB-470B-4AB7-80EF-080055EAA5DC}">
      <dgm:prSet/>
      <dgm:spPr/>
      <dgm:t>
        <a:bodyPr/>
        <a:lstStyle/>
        <a:p>
          <a:endParaRPr lang="pl-PL"/>
        </a:p>
      </dgm:t>
    </dgm:pt>
    <dgm:pt modelId="{CC02D62A-0A06-4578-AF36-815F45C404F7}">
      <dgm:prSet phldrT="[Tekst]"/>
      <dgm:spPr/>
      <dgm:t>
        <a:bodyPr/>
        <a:lstStyle/>
        <a:p>
          <a:r>
            <a:rPr lang="pl-PL" dirty="0" smtClean="0"/>
            <a:t>związki chemiczne</a:t>
          </a:r>
          <a:endParaRPr lang="pl-PL" dirty="0"/>
        </a:p>
      </dgm:t>
    </dgm:pt>
    <dgm:pt modelId="{16B4A33A-FE1D-46AC-B76E-0A1E6FC6CE5C}" type="parTrans" cxnId="{58AE69E7-5DC9-453B-933E-81D19827B2EC}">
      <dgm:prSet/>
      <dgm:spPr/>
      <dgm:t>
        <a:bodyPr/>
        <a:lstStyle/>
        <a:p>
          <a:endParaRPr lang="pl-PL"/>
        </a:p>
      </dgm:t>
    </dgm:pt>
    <dgm:pt modelId="{A259383D-BF9A-4C9C-B2C7-3A205C9BE261}" type="sibTrans" cxnId="{58AE69E7-5DC9-453B-933E-81D19827B2EC}">
      <dgm:prSet/>
      <dgm:spPr/>
      <dgm:t>
        <a:bodyPr/>
        <a:lstStyle/>
        <a:p>
          <a:endParaRPr lang="pl-PL"/>
        </a:p>
      </dgm:t>
    </dgm:pt>
    <dgm:pt modelId="{875CE942-AED7-496F-93A4-8573D55EFBBC}">
      <dgm:prSet/>
      <dgm:spPr/>
      <dgm:t>
        <a:bodyPr/>
        <a:lstStyle/>
        <a:p>
          <a:r>
            <a:rPr lang="pl-PL" dirty="0" smtClean="0"/>
            <a:t>promieniowanie kosmiczne</a:t>
          </a:r>
          <a:endParaRPr lang="pl-PL" dirty="0"/>
        </a:p>
      </dgm:t>
    </dgm:pt>
    <dgm:pt modelId="{2DB3DDB5-B20C-4FE3-9E7C-ACF9B43641BA}" type="parTrans" cxnId="{84235376-18E7-4E57-9A0F-4982C7DA8C77}">
      <dgm:prSet/>
      <dgm:spPr/>
      <dgm:t>
        <a:bodyPr/>
        <a:lstStyle/>
        <a:p>
          <a:endParaRPr lang="pl-PL"/>
        </a:p>
      </dgm:t>
    </dgm:pt>
    <dgm:pt modelId="{07F47555-ADC9-4EA8-9DC3-F4AED5436209}" type="sibTrans" cxnId="{84235376-18E7-4E57-9A0F-4982C7DA8C77}">
      <dgm:prSet/>
      <dgm:spPr/>
      <dgm:t>
        <a:bodyPr/>
        <a:lstStyle/>
        <a:p>
          <a:endParaRPr lang="pl-PL"/>
        </a:p>
      </dgm:t>
    </dgm:pt>
    <dgm:pt modelId="{2C224B05-FE1C-441A-A1E2-EFA1225E20C0}">
      <dgm:prSet/>
      <dgm:spPr/>
      <dgm:t>
        <a:bodyPr/>
        <a:lstStyle/>
        <a:p>
          <a:r>
            <a:rPr lang="pl-PL" dirty="0" smtClean="0"/>
            <a:t>temperatura</a:t>
          </a:r>
          <a:endParaRPr lang="pl-PL" dirty="0"/>
        </a:p>
      </dgm:t>
    </dgm:pt>
    <dgm:pt modelId="{49F9369F-2414-4CE1-B608-0C35BA9C6B52}" type="parTrans" cxnId="{CA0F5D65-5ADB-47EE-BB27-444F6E23C23D}">
      <dgm:prSet/>
      <dgm:spPr/>
      <dgm:t>
        <a:bodyPr/>
        <a:lstStyle/>
        <a:p>
          <a:endParaRPr lang="pl-PL"/>
        </a:p>
      </dgm:t>
    </dgm:pt>
    <dgm:pt modelId="{7397B8EB-C55B-485B-8909-BEDC99E54FC3}" type="sibTrans" cxnId="{CA0F5D65-5ADB-47EE-BB27-444F6E23C23D}">
      <dgm:prSet/>
      <dgm:spPr/>
      <dgm:t>
        <a:bodyPr/>
        <a:lstStyle/>
        <a:p>
          <a:endParaRPr lang="pl-PL"/>
        </a:p>
      </dgm:t>
    </dgm:pt>
    <dgm:pt modelId="{1F1D61B3-A915-499F-A9D2-1C55B1BB4BFC}">
      <dgm:prSet/>
      <dgm:spPr/>
      <dgm:t>
        <a:bodyPr/>
        <a:lstStyle/>
        <a:p>
          <a:r>
            <a:rPr lang="pl-PL" dirty="0" smtClean="0"/>
            <a:t>światło</a:t>
          </a:r>
          <a:endParaRPr lang="pl-PL" dirty="0"/>
        </a:p>
      </dgm:t>
    </dgm:pt>
    <dgm:pt modelId="{269B0922-7FD5-4E3F-97B3-7AC8F99FD354}" type="parTrans" cxnId="{BB9A7406-A1AD-4791-8503-112BD4A6033F}">
      <dgm:prSet/>
      <dgm:spPr/>
      <dgm:t>
        <a:bodyPr/>
        <a:lstStyle/>
        <a:p>
          <a:endParaRPr lang="pl-PL"/>
        </a:p>
      </dgm:t>
    </dgm:pt>
    <dgm:pt modelId="{8A0FB733-9952-4F07-A1E2-FD2605CD0342}" type="sibTrans" cxnId="{BB9A7406-A1AD-4791-8503-112BD4A6033F}">
      <dgm:prSet/>
      <dgm:spPr/>
      <dgm:t>
        <a:bodyPr/>
        <a:lstStyle/>
        <a:p>
          <a:endParaRPr lang="pl-PL"/>
        </a:p>
      </dgm:t>
    </dgm:pt>
    <dgm:pt modelId="{FD7B3840-712D-4B3F-B31C-CE67232DAF34}">
      <dgm:prSet/>
      <dgm:spPr/>
      <dgm:t>
        <a:bodyPr/>
        <a:lstStyle/>
        <a:p>
          <a:r>
            <a:rPr lang="pl-PL" dirty="0" smtClean="0"/>
            <a:t>grawitacja</a:t>
          </a:r>
          <a:endParaRPr lang="pl-PL" dirty="0"/>
        </a:p>
      </dgm:t>
    </dgm:pt>
    <dgm:pt modelId="{0742C6CE-C214-491F-823E-2B19D214BEF6}" type="parTrans" cxnId="{6F43A8C9-14FA-4F37-921B-603277905AA1}">
      <dgm:prSet/>
      <dgm:spPr/>
      <dgm:t>
        <a:bodyPr/>
        <a:lstStyle/>
        <a:p>
          <a:endParaRPr lang="pl-PL"/>
        </a:p>
      </dgm:t>
    </dgm:pt>
    <dgm:pt modelId="{3373AAD4-0B70-4A80-983A-6894FA9D16EE}" type="sibTrans" cxnId="{6F43A8C9-14FA-4F37-921B-603277905AA1}">
      <dgm:prSet/>
      <dgm:spPr/>
      <dgm:t>
        <a:bodyPr/>
        <a:lstStyle/>
        <a:p>
          <a:endParaRPr lang="pl-PL"/>
        </a:p>
      </dgm:t>
    </dgm:pt>
    <dgm:pt modelId="{0429129C-50DC-4A0F-9793-851C1EFDA3E6}">
      <dgm:prSet/>
      <dgm:spPr/>
      <dgm:t>
        <a:bodyPr/>
        <a:lstStyle/>
        <a:p>
          <a:r>
            <a:rPr lang="pl-PL" dirty="0" err="1" smtClean="0"/>
            <a:t>pH</a:t>
          </a:r>
          <a:endParaRPr lang="pl-PL" dirty="0"/>
        </a:p>
      </dgm:t>
    </dgm:pt>
    <dgm:pt modelId="{D30BA6B8-1866-4665-B4CC-72940D3A1DD0}" type="parTrans" cxnId="{2FA76A4A-B092-4226-927E-244DBA8BA3EF}">
      <dgm:prSet/>
      <dgm:spPr/>
      <dgm:t>
        <a:bodyPr/>
        <a:lstStyle/>
        <a:p>
          <a:endParaRPr lang="pl-PL"/>
        </a:p>
      </dgm:t>
    </dgm:pt>
    <dgm:pt modelId="{D02FA0A1-7A50-4D5E-800C-1C53BE4AE6F7}" type="sibTrans" cxnId="{2FA76A4A-B092-4226-927E-244DBA8BA3EF}">
      <dgm:prSet/>
      <dgm:spPr/>
      <dgm:t>
        <a:bodyPr/>
        <a:lstStyle/>
        <a:p>
          <a:endParaRPr lang="pl-PL"/>
        </a:p>
      </dgm:t>
    </dgm:pt>
    <dgm:pt modelId="{26D39268-1F4C-42C3-9DCA-96DF86937EC7}">
      <dgm:prSet/>
      <dgm:spPr/>
      <dgm:t>
        <a:bodyPr/>
        <a:lstStyle/>
        <a:p>
          <a:r>
            <a:rPr lang="pl-PL" dirty="0" smtClean="0"/>
            <a:t>ciśnienie</a:t>
          </a:r>
          <a:endParaRPr lang="pl-PL" dirty="0"/>
        </a:p>
      </dgm:t>
    </dgm:pt>
    <dgm:pt modelId="{D134248C-29DE-42D3-B544-0DC831585383}" type="parTrans" cxnId="{85F6B275-8717-4484-BB73-6B557D83886A}">
      <dgm:prSet/>
      <dgm:spPr/>
      <dgm:t>
        <a:bodyPr/>
        <a:lstStyle/>
        <a:p>
          <a:endParaRPr lang="pl-PL"/>
        </a:p>
      </dgm:t>
    </dgm:pt>
    <dgm:pt modelId="{77375487-F20F-4A6D-B6A2-C057EE116D2F}" type="sibTrans" cxnId="{85F6B275-8717-4484-BB73-6B557D83886A}">
      <dgm:prSet/>
      <dgm:spPr/>
      <dgm:t>
        <a:bodyPr/>
        <a:lstStyle/>
        <a:p>
          <a:endParaRPr lang="pl-PL"/>
        </a:p>
      </dgm:t>
    </dgm:pt>
    <dgm:pt modelId="{B57779AD-684D-474D-A6EC-17F01ECAB84E}" type="pres">
      <dgm:prSet presAssocID="{D07A68B1-4B6D-446A-9F97-3B4D2E75F6DB}" presName="linearFlow" presStyleCnt="0">
        <dgm:presLayoutVars>
          <dgm:dir/>
          <dgm:resizeHandles val="exact"/>
        </dgm:presLayoutVars>
      </dgm:prSet>
      <dgm:spPr/>
    </dgm:pt>
    <dgm:pt modelId="{B0C84981-D2C3-4348-94F9-4084FF5B1A9D}" type="pres">
      <dgm:prSet presAssocID="{60FEDA0B-3836-4FF2-8562-9A31ED07FE18}" presName="composite" presStyleCnt="0"/>
      <dgm:spPr/>
    </dgm:pt>
    <dgm:pt modelId="{83FD98C6-6D2B-4388-90FE-4FBD5A2D1195}" type="pres">
      <dgm:prSet presAssocID="{60FEDA0B-3836-4FF2-8562-9A31ED07FE18}" presName="imgShp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070BFA-D45D-4FD5-B7BC-4EC1C9A117B2}" type="pres">
      <dgm:prSet presAssocID="{60FEDA0B-3836-4FF2-8562-9A31ED07FE18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3B132F-6750-4CDF-B8F6-349EFC910BEA}" type="pres">
      <dgm:prSet presAssocID="{EFD56EEA-EFAB-4EC8-B886-ABCC05CBB62B}" presName="spacing" presStyleCnt="0"/>
      <dgm:spPr/>
    </dgm:pt>
    <dgm:pt modelId="{E6B7FDEB-E32D-4E9A-82D6-9C6D9B5EF5CE}" type="pres">
      <dgm:prSet presAssocID="{2C224B05-FE1C-441A-A1E2-EFA1225E20C0}" presName="composite" presStyleCnt="0"/>
      <dgm:spPr/>
    </dgm:pt>
    <dgm:pt modelId="{9A7C9E93-C9AE-4624-8B39-64E88387192D}" type="pres">
      <dgm:prSet presAssocID="{2C224B05-FE1C-441A-A1E2-EFA1225E20C0}" presName="imgShp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2D3932-9B4C-48F8-BE33-D56CA7439CB3}" type="pres">
      <dgm:prSet presAssocID="{2C224B05-FE1C-441A-A1E2-EFA1225E20C0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99B853-A1B9-4702-879A-6F792976B1AF}" type="pres">
      <dgm:prSet presAssocID="{7397B8EB-C55B-485B-8909-BEDC99E54FC3}" presName="spacing" presStyleCnt="0"/>
      <dgm:spPr/>
    </dgm:pt>
    <dgm:pt modelId="{A4713EF4-3F2B-47DD-986F-D8BD2DA370CE}" type="pres">
      <dgm:prSet presAssocID="{1F1D61B3-A915-499F-A9D2-1C55B1BB4BFC}" presName="composite" presStyleCnt="0"/>
      <dgm:spPr/>
    </dgm:pt>
    <dgm:pt modelId="{6F5EB81C-A2E8-48DE-B69B-D52E30606FC3}" type="pres">
      <dgm:prSet presAssocID="{1F1D61B3-A915-499F-A9D2-1C55B1BB4BFC}" presName="imgShp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1B245CF-12F3-4366-9462-36613BBCC269}" type="pres">
      <dgm:prSet presAssocID="{1F1D61B3-A915-499F-A9D2-1C55B1BB4BFC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65DADD-A305-44A2-B0C1-AA8914BA1291}" type="pres">
      <dgm:prSet presAssocID="{8A0FB733-9952-4F07-A1E2-FD2605CD0342}" presName="spacing" presStyleCnt="0"/>
      <dgm:spPr/>
    </dgm:pt>
    <dgm:pt modelId="{0CCEE91A-AF8C-45B4-A482-FF33755E4678}" type="pres">
      <dgm:prSet presAssocID="{875CE942-AED7-496F-93A4-8573D55EFBBC}" presName="composite" presStyleCnt="0"/>
      <dgm:spPr/>
    </dgm:pt>
    <dgm:pt modelId="{1A842A13-E392-4E73-919E-33B7A2AEAD0A}" type="pres">
      <dgm:prSet presAssocID="{875CE942-AED7-496F-93A4-8573D55EFBBC}" presName="imgShp" presStyleLbl="fgImgPlac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9DAE862-234B-4BD8-8D23-EA552A5720E5}" type="pres">
      <dgm:prSet presAssocID="{875CE942-AED7-496F-93A4-8573D55EFBBC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EF6B3D-AA69-4B68-8657-5539B8AD6B24}" type="pres">
      <dgm:prSet presAssocID="{07F47555-ADC9-4EA8-9DC3-F4AED5436209}" presName="spacing" presStyleCnt="0"/>
      <dgm:spPr/>
    </dgm:pt>
    <dgm:pt modelId="{9674CD15-C25D-42D9-9C1A-E4CC0D27C7D3}" type="pres">
      <dgm:prSet presAssocID="{59B72335-3F78-4092-B1CB-81AFB3B36C60}" presName="composite" presStyleCnt="0"/>
      <dgm:spPr/>
    </dgm:pt>
    <dgm:pt modelId="{E3B18EB7-E15A-421A-9EC4-EE1A8C3F1EEC}" type="pres">
      <dgm:prSet presAssocID="{59B72335-3F78-4092-B1CB-81AFB3B36C60}" presName="imgShp" presStyleLbl="fgImgPlac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EDCC9C1-05A1-45A2-ABD2-DEF7BD2F23D2}" type="pres">
      <dgm:prSet presAssocID="{59B72335-3F78-4092-B1CB-81AFB3B36C60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3DF11A-A319-4A9F-9F04-AD3B9109FBAB}" type="pres">
      <dgm:prSet presAssocID="{17324F5D-DF47-4902-8A06-C31F8195DE9C}" presName="spacing" presStyleCnt="0"/>
      <dgm:spPr/>
    </dgm:pt>
    <dgm:pt modelId="{55C9089D-13D6-4B7D-880F-685DE0D890A1}" type="pres">
      <dgm:prSet presAssocID="{CC02D62A-0A06-4578-AF36-815F45C404F7}" presName="composite" presStyleCnt="0"/>
      <dgm:spPr/>
    </dgm:pt>
    <dgm:pt modelId="{64AE45B7-022D-45F6-95D9-95DAD3FCA619}" type="pres">
      <dgm:prSet presAssocID="{CC02D62A-0A06-4578-AF36-815F45C404F7}" presName="imgShp" presStyleLbl="fgImgPlac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5E002A5-C312-41CD-955C-D667FC1EDEFE}" type="pres">
      <dgm:prSet presAssocID="{CC02D62A-0A06-4578-AF36-815F45C404F7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070724-04F0-4837-8D91-59223814CDFF}" type="pres">
      <dgm:prSet presAssocID="{A259383D-BF9A-4C9C-B2C7-3A205C9BE261}" presName="spacing" presStyleCnt="0"/>
      <dgm:spPr/>
    </dgm:pt>
    <dgm:pt modelId="{032BB509-BA81-447E-9039-E9727749C8BD}" type="pres">
      <dgm:prSet presAssocID="{FD7B3840-712D-4B3F-B31C-CE67232DAF34}" presName="composite" presStyleCnt="0"/>
      <dgm:spPr/>
    </dgm:pt>
    <dgm:pt modelId="{650A7FCE-1B93-4BC8-B255-1629085EF78C}" type="pres">
      <dgm:prSet presAssocID="{FD7B3840-712D-4B3F-B31C-CE67232DAF34}" presName="imgShp" presStyleLbl="fgImgPlac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F6C168D-A6CA-475B-AFD6-04FA4531ED0F}" type="pres">
      <dgm:prSet presAssocID="{FD7B3840-712D-4B3F-B31C-CE67232DAF34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EA9C53-E97F-49F3-8800-1C53BDF7FBE9}" type="pres">
      <dgm:prSet presAssocID="{3373AAD4-0B70-4A80-983A-6894FA9D16EE}" presName="spacing" presStyleCnt="0"/>
      <dgm:spPr/>
    </dgm:pt>
    <dgm:pt modelId="{E485DECE-F99C-4992-80B7-B52ED0861B3F}" type="pres">
      <dgm:prSet presAssocID="{0429129C-50DC-4A0F-9793-851C1EFDA3E6}" presName="composite" presStyleCnt="0"/>
      <dgm:spPr/>
    </dgm:pt>
    <dgm:pt modelId="{FB11A642-7482-46E3-B1F3-7A5FB6F0995C}" type="pres">
      <dgm:prSet presAssocID="{0429129C-50DC-4A0F-9793-851C1EFDA3E6}" presName="imgShp" presStyleLbl="fgImgPlac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2143C767-8AB5-45A6-A694-6645773CC458}" type="pres">
      <dgm:prSet presAssocID="{0429129C-50DC-4A0F-9793-851C1EFDA3E6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BA0650-EA3F-407D-9DBC-FEAD46B73A5B}" type="pres">
      <dgm:prSet presAssocID="{D02FA0A1-7A50-4D5E-800C-1C53BE4AE6F7}" presName="spacing" presStyleCnt="0"/>
      <dgm:spPr/>
    </dgm:pt>
    <dgm:pt modelId="{F3E67CD8-664F-4D27-A832-6760DE760917}" type="pres">
      <dgm:prSet presAssocID="{26D39268-1F4C-42C3-9DCA-96DF86937EC7}" presName="composite" presStyleCnt="0"/>
      <dgm:spPr/>
    </dgm:pt>
    <dgm:pt modelId="{909EEBCF-257D-40CA-BFF5-9355D11388D1}" type="pres">
      <dgm:prSet presAssocID="{26D39268-1F4C-42C3-9DCA-96DF86937EC7}" presName="imgShp" presStyleLbl="fgImgPlace1" presStyleIdx="8" presStyleCnt="9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ED389B61-6F48-48B3-87A3-22541389094C}" type="pres">
      <dgm:prSet presAssocID="{26D39268-1F4C-42C3-9DCA-96DF86937EC7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8AE69E7-5DC9-453B-933E-81D19827B2EC}" srcId="{D07A68B1-4B6D-446A-9F97-3B4D2E75F6DB}" destId="{CC02D62A-0A06-4578-AF36-815F45C404F7}" srcOrd="5" destOrd="0" parTransId="{16B4A33A-FE1D-46AC-B76E-0A1E6FC6CE5C}" sibTransId="{A259383D-BF9A-4C9C-B2C7-3A205C9BE261}"/>
    <dgm:cxn modelId="{86D03F30-6805-41D6-8668-96CA25C4D179}" srcId="{D07A68B1-4B6D-446A-9F97-3B4D2E75F6DB}" destId="{60FEDA0B-3836-4FF2-8562-9A31ED07FE18}" srcOrd="0" destOrd="0" parTransId="{453F0D3C-CD42-47C4-9D57-7172F207554B}" sibTransId="{EFD56EEA-EFAB-4EC8-B886-ABCC05CBB62B}"/>
    <dgm:cxn modelId="{6F43A8C9-14FA-4F37-921B-603277905AA1}" srcId="{D07A68B1-4B6D-446A-9F97-3B4D2E75F6DB}" destId="{FD7B3840-712D-4B3F-B31C-CE67232DAF34}" srcOrd="6" destOrd="0" parTransId="{0742C6CE-C214-491F-823E-2B19D214BEF6}" sibTransId="{3373AAD4-0B70-4A80-983A-6894FA9D16EE}"/>
    <dgm:cxn modelId="{04C804DB-96C8-4149-83D9-DEDC4F8176D5}" type="presOf" srcId="{875CE942-AED7-496F-93A4-8573D55EFBBC}" destId="{E9DAE862-234B-4BD8-8D23-EA552A5720E5}" srcOrd="0" destOrd="0" presId="urn:microsoft.com/office/officeart/2005/8/layout/vList3#6"/>
    <dgm:cxn modelId="{84235376-18E7-4E57-9A0F-4982C7DA8C77}" srcId="{D07A68B1-4B6D-446A-9F97-3B4D2E75F6DB}" destId="{875CE942-AED7-496F-93A4-8573D55EFBBC}" srcOrd="3" destOrd="0" parTransId="{2DB3DDB5-B20C-4FE3-9E7C-ACF9B43641BA}" sibTransId="{07F47555-ADC9-4EA8-9DC3-F4AED5436209}"/>
    <dgm:cxn modelId="{279AAB64-02A1-448E-BF31-3ABCE7521017}" type="presOf" srcId="{1F1D61B3-A915-499F-A9D2-1C55B1BB4BFC}" destId="{41B245CF-12F3-4366-9462-36613BBCC269}" srcOrd="0" destOrd="0" presId="urn:microsoft.com/office/officeart/2005/8/layout/vList3#6"/>
    <dgm:cxn modelId="{CA0F5D65-5ADB-47EE-BB27-444F6E23C23D}" srcId="{D07A68B1-4B6D-446A-9F97-3B4D2E75F6DB}" destId="{2C224B05-FE1C-441A-A1E2-EFA1225E20C0}" srcOrd="1" destOrd="0" parTransId="{49F9369F-2414-4CE1-B608-0C35BA9C6B52}" sibTransId="{7397B8EB-C55B-485B-8909-BEDC99E54FC3}"/>
    <dgm:cxn modelId="{E50D3EE8-4BBC-4B80-B0FB-1B0D27641A6A}" type="presOf" srcId="{2C224B05-FE1C-441A-A1E2-EFA1225E20C0}" destId="{5E2D3932-9B4C-48F8-BE33-D56CA7439CB3}" srcOrd="0" destOrd="0" presId="urn:microsoft.com/office/officeart/2005/8/layout/vList3#6"/>
    <dgm:cxn modelId="{85F6B275-8717-4484-BB73-6B557D83886A}" srcId="{D07A68B1-4B6D-446A-9F97-3B4D2E75F6DB}" destId="{26D39268-1F4C-42C3-9DCA-96DF86937EC7}" srcOrd="8" destOrd="0" parTransId="{D134248C-29DE-42D3-B544-0DC831585383}" sibTransId="{77375487-F20F-4A6D-B6A2-C057EE116D2F}"/>
    <dgm:cxn modelId="{BB9A7406-A1AD-4791-8503-112BD4A6033F}" srcId="{D07A68B1-4B6D-446A-9F97-3B4D2E75F6DB}" destId="{1F1D61B3-A915-499F-A9D2-1C55B1BB4BFC}" srcOrd="2" destOrd="0" parTransId="{269B0922-7FD5-4E3F-97B3-7AC8F99FD354}" sibTransId="{8A0FB733-9952-4F07-A1E2-FD2605CD0342}"/>
    <dgm:cxn modelId="{960906DB-470B-4AB7-80EF-080055EAA5DC}" srcId="{D07A68B1-4B6D-446A-9F97-3B4D2E75F6DB}" destId="{59B72335-3F78-4092-B1CB-81AFB3B36C60}" srcOrd="4" destOrd="0" parTransId="{21734E79-4C82-4FAF-A1CC-7C8289728831}" sibTransId="{17324F5D-DF47-4902-8A06-C31F8195DE9C}"/>
    <dgm:cxn modelId="{2FA76A4A-B092-4226-927E-244DBA8BA3EF}" srcId="{D07A68B1-4B6D-446A-9F97-3B4D2E75F6DB}" destId="{0429129C-50DC-4A0F-9793-851C1EFDA3E6}" srcOrd="7" destOrd="0" parTransId="{D30BA6B8-1866-4665-B4CC-72940D3A1DD0}" sibTransId="{D02FA0A1-7A50-4D5E-800C-1C53BE4AE6F7}"/>
    <dgm:cxn modelId="{78F9125D-315C-44BD-940B-991456CD64AF}" type="presOf" srcId="{D07A68B1-4B6D-446A-9F97-3B4D2E75F6DB}" destId="{B57779AD-684D-474D-A6EC-17F01ECAB84E}" srcOrd="0" destOrd="0" presId="urn:microsoft.com/office/officeart/2005/8/layout/vList3#6"/>
    <dgm:cxn modelId="{84DE94D6-3C22-4F4C-AE5E-A08F151AE5C0}" type="presOf" srcId="{59B72335-3F78-4092-B1CB-81AFB3B36C60}" destId="{2EDCC9C1-05A1-45A2-ABD2-DEF7BD2F23D2}" srcOrd="0" destOrd="0" presId="urn:microsoft.com/office/officeart/2005/8/layout/vList3#6"/>
    <dgm:cxn modelId="{65E623F6-4820-4A64-BCDA-39E8C0EA1D18}" type="presOf" srcId="{CC02D62A-0A06-4578-AF36-815F45C404F7}" destId="{95E002A5-C312-41CD-955C-D667FC1EDEFE}" srcOrd="0" destOrd="0" presId="urn:microsoft.com/office/officeart/2005/8/layout/vList3#6"/>
    <dgm:cxn modelId="{CD82CC1C-152D-4F4B-A29F-131EFEEB9ED7}" type="presOf" srcId="{FD7B3840-712D-4B3F-B31C-CE67232DAF34}" destId="{3F6C168D-A6CA-475B-AFD6-04FA4531ED0F}" srcOrd="0" destOrd="0" presId="urn:microsoft.com/office/officeart/2005/8/layout/vList3#6"/>
    <dgm:cxn modelId="{2CF7620F-DFB7-4C33-A8AF-9BA4F8F07611}" type="presOf" srcId="{26D39268-1F4C-42C3-9DCA-96DF86937EC7}" destId="{ED389B61-6F48-48B3-87A3-22541389094C}" srcOrd="0" destOrd="0" presId="urn:microsoft.com/office/officeart/2005/8/layout/vList3#6"/>
    <dgm:cxn modelId="{8BBEFCC4-3FD1-435F-BDE2-1DD1029339F7}" type="presOf" srcId="{60FEDA0B-3836-4FF2-8562-9A31ED07FE18}" destId="{3E070BFA-D45D-4FD5-B7BC-4EC1C9A117B2}" srcOrd="0" destOrd="0" presId="urn:microsoft.com/office/officeart/2005/8/layout/vList3#6"/>
    <dgm:cxn modelId="{DD0AED6A-E324-40B7-A866-94012EA565A3}" type="presOf" srcId="{0429129C-50DC-4A0F-9793-851C1EFDA3E6}" destId="{2143C767-8AB5-45A6-A694-6645773CC458}" srcOrd="0" destOrd="0" presId="urn:microsoft.com/office/officeart/2005/8/layout/vList3#6"/>
    <dgm:cxn modelId="{D7191972-ECC9-44B6-BFAF-62D114906082}" type="presParOf" srcId="{B57779AD-684D-474D-A6EC-17F01ECAB84E}" destId="{B0C84981-D2C3-4348-94F9-4084FF5B1A9D}" srcOrd="0" destOrd="0" presId="urn:microsoft.com/office/officeart/2005/8/layout/vList3#6"/>
    <dgm:cxn modelId="{47087BBB-44C4-40D3-A8FF-CAE33CCD42F8}" type="presParOf" srcId="{B0C84981-D2C3-4348-94F9-4084FF5B1A9D}" destId="{83FD98C6-6D2B-4388-90FE-4FBD5A2D1195}" srcOrd="0" destOrd="0" presId="urn:microsoft.com/office/officeart/2005/8/layout/vList3#6"/>
    <dgm:cxn modelId="{A1B035B3-056F-410E-BD15-BE751A95E772}" type="presParOf" srcId="{B0C84981-D2C3-4348-94F9-4084FF5B1A9D}" destId="{3E070BFA-D45D-4FD5-B7BC-4EC1C9A117B2}" srcOrd="1" destOrd="0" presId="urn:microsoft.com/office/officeart/2005/8/layout/vList3#6"/>
    <dgm:cxn modelId="{E02DFC6A-9BB6-4488-A097-3B69AE7EF2B1}" type="presParOf" srcId="{B57779AD-684D-474D-A6EC-17F01ECAB84E}" destId="{873B132F-6750-4CDF-B8F6-349EFC910BEA}" srcOrd="1" destOrd="0" presId="urn:microsoft.com/office/officeart/2005/8/layout/vList3#6"/>
    <dgm:cxn modelId="{47A2BE5E-5EE9-48E7-9014-6BAE8E3FBC50}" type="presParOf" srcId="{B57779AD-684D-474D-A6EC-17F01ECAB84E}" destId="{E6B7FDEB-E32D-4E9A-82D6-9C6D9B5EF5CE}" srcOrd="2" destOrd="0" presId="urn:microsoft.com/office/officeart/2005/8/layout/vList3#6"/>
    <dgm:cxn modelId="{6674A2FC-1D0D-4DB6-8AB6-D413BFAF8DFB}" type="presParOf" srcId="{E6B7FDEB-E32D-4E9A-82D6-9C6D9B5EF5CE}" destId="{9A7C9E93-C9AE-4624-8B39-64E88387192D}" srcOrd="0" destOrd="0" presId="urn:microsoft.com/office/officeart/2005/8/layout/vList3#6"/>
    <dgm:cxn modelId="{EAEA8956-7CC8-4710-91EE-56C23E796830}" type="presParOf" srcId="{E6B7FDEB-E32D-4E9A-82D6-9C6D9B5EF5CE}" destId="{5E2D3932-9B4C-48F8-BE33-D56CA7439CB3}" srcOrd="1" destOrd="0" presId="urn:microsoft.com/office/officeart/2005/8/layout/vList3#6"/>
    <dgm:cxn modelId="{98B1CB55-31A3-4112-BE9D-943DF81516DE}" type="presParOf" srcId="{B57779AD-684D-474D-A6EC-17F01ECAB84E}" destId="{1E99B853-A1B9-4702-879A-6F792976B1AF}" srcOrd="3" destOrd="0" presId="urn:microsoft.com/office/officeart/2005/8/layout/vList3#6"/>
    <dgm:cxn modelId="{643BD3CB-9F13-49D8-8F9E-91517A8E63F3}" type="presParOf" srcId="{B57779AD-684D-474D-A6EC-17F01ECAB84E}" destId="{A4713EF4-3F2B-47DD-986F-D8BD2DA370CE}" srcOrd="4" destOrd="0" presId="urn:microsoft.com/office/officeart/2005/8/layout/vList3#6"/>
    <dgm:cxn modelId="{089E577E-503C-4DB9-97B1-472FE12638A2}" type="presParOf" srcId="{A4713EF4-3F2B-47DD-986F-D8BD2DA370CE}" destId="{6F5EB81C-A2E8-48DE-B69B-D52E30606FC3}" srcOrd="0" destOrd="0" presId="urn:microsoft.com/office/officeart/2005/8/layout/vList3#6"/>
    <dgm:cxn modelId="{53682DB7-8112-4FC1-81C1-2901100B727D}" type="presParOf" srcId="{A4713EF4-3F2B-47DD-986F-D8BD2DA370CE}" destId="{41B245CF-12F3-4366-9462-36613BBCC269}" srcOrd="1" destOrd="0" presId="urn:microsoft.com/office/officeart/2005/8/layout/vList3#6"/>
    <dgm:cxn modelId="{0A5DDC33-8AD6-4F23-B433-DF741BE6AEE1}" type="presParOf" srcId="{B57779AD-684D-474D-A6EC-17F01ECAB84E}" destId="{1A65DADD-A305-44A2-B0C1-AA8914BA1291}" srcOrd="5" destOrd="0" presId="urn:microsoft.com/office/officeart/2005/8/layout/vList3#6"/>
    <dgm:cxn modelId="{5F723A16-BB3B-4250-B3C5-899EA11A15EA}" type="presParOf" srcId="{B57779AD-684D-474D-A6EC-17F01ECAB84E}" destId="{0CCEE91A-AF8C-45B4-A482-FF33755E4678}" srcOrd="6" destOrd="0" presId="urn:microsoft.com/office/officeart/2005/8/layout/vList3#6"/>
    <dgm:cxn modelId="{55A4A2A7-8C9E-4DBD-885B-6100EB498A16}" type="presParOf" srcId="{0CCEE91A-AF8C-45B4-A482-FF33755E4678}" destId="{1A842A13-E392-4E73-919E-33B7A2AEAD0A}" srcOrd="0" destOrd="0" presId="urn:microsoft.com/office/officeart/2005/8/layout/vList3#6"/>
    <dgm:cxn modelId="{D525010D-AFE2-4AD3-84BF-0D8F7430ECC5}" type="presParOf" srcId="{0CCEE91A-AF8C-45B4-A482-FF33755E4678}" destId="{E9DAE862-234B-4BD8-8D23-EA552A5720E5}" srcOrd="1" destOrd="0" presId="urn:microsoft.com/office/officeart/2005/8/layout/vList3#6"/>
    <dgm:cxn modelId="{B911B741-B661-4814-A0D6-EF4D5B561918}" type="presParOf" srcId="{B57779AD-684D-474D-A6EC-17F01ECAB84E}" destId="{76EF6B3D-AA69-4B68-8657-5539B8AD6B24}" srcOrd="7" destOrd="0" presId="urn:microsoft.com/office/officeart/2005/8/layout/vList3#6"/>
    <dgm:cxn modelId="{24202288-4B06-4762-977F-520127066C7C}" type="presParOf" srcId="{B57779AD-684D-474D-A6EC-17F01ECAB84E}" destId="{9674CD15-C25D-42D9-9C1A-E4CC0D27C7D3}" srcOrd="8" destOrd="0" presId="urn:microsoft.com/office/officeart/2005/8/layout/vList3#6"/>
    <dgm:cxn modelId="{E1DEAE47-6E1F-4BCA-B4A7-1F615AB0BFE7}" type="presParOf" srcId="{9674CD15-C25D-42D9-9C1A-E4CC0D27C7D3}" destId="{E3B18EB7-E15A-421A-9EC4-EE1A8C3F1EEC}" srcOrd="0" destOrd="0" presId="urn:microsoft.com/office/officeart/2005/8/layout/vList3#6"/>
    <dgm:cxn modelId="{28A96B46-5A2E-40FC-A954-E5CBD77C3EE0}" type="presParOf" srcId="{9674CD15-C25D-42D9-9C1A-E4CC0D27C7D3}" destId="{2EDCC9C1-05A1-45A2-ABD2-DEF7BD2F23D2}" srcOrd="1" destOrd="0" presId="urn:microsoft.com/office/officeart/2005/8/layout/vList3#6"/>
    <dgm:cxn modelId="{1CF8E40E-DDD9-4979-96BC-480BA1C2EB1E}" type="presParOf" srcId="{B57779AD-684D-474D-A6EC-17F01ECAB84E}" destId="{EF3DF11A-A319-4A9F-9F04-AD3B9109FBAB}" srcOrd="9" destOrd="0" presId="urn:microsoft.com/office/officeart/2005/8/layout/vList3#6"/>
    <dgm:cxn modelId="{CF0B2BB0-CC59-4A54-9538-C9F0927242C4}" type="presParOf" srcId="{B57779AD-684D-474D-A6EC-17F01ECAB84E}" destId="{55C9089D-13D6-4B7D-880F-685DE0D890A1}" srcOrd="10" destOrd="0" presId="urn:microsoft.com/office/officeart/2005/8/layout/vList3#6"/>
    <dgm:cxn modelId="{3A829C02-C110-4C18-A806-621001610338}" type="presParOf" srcId="{55C9089D-13D6-4B7D-880F-685DE0D890A1}" destId="{64AE45B7-022D-45F6-95D9-95DAD3FCA619}" srcOrd="0" destOrd="0" presId="urn:microsoft.com/office/officeart/2005/8/layout/vList3#6"/>
    <dgm:cxn modelId="{DA0EB047-26D2-4A33-95F9-085704EEB317}" type="presParOf" srcId="{55C9089D-13D6-4B7D-880F-685DE0D890A1}" destId="{95E002A5-C312-41CD-955C-D667FC1EDEFE}" srcOrd="1" destOrd="0" presId="urn:microsoft.com/office/officeart/2005/8/layout/vList3#6"/>
    <dgm:cxn modelId="{9961A478-9B69-438B-8D62-1DF3918CE17B}" type="presParOf" srcId="{B57779AD-684D-474D-A6EC-17F01ECAB84E}" destId="{40070724-04F0-4837-8D91-59223814CDFF}" srcOrd="11" destOrd="0" presId="urn:microsoft.com/office/officeart/2005/8/layout/vList3#6"/>
    <dgm:cxn modelId="{DA904010-ABC5-4CCF-BA41-7EFD7019421B}" type="presParOf" srcId="{B57779AD-684D-474D-A6EC-17F01ECAB84E}" destId="{032BB509-BA81-447E-9039-E9727749C8BD}" srcOrd="12" destOrd="0" presId="urn:microsoft.com/office/officeart/2005/8/layout/vList3#6"/>
    <dgm:cxn modelId="{4BDB623A-E0BD-41B5-AB5A-D81D35CAFE2D}" type="presParOf" srcId="{032BB509-BA81-447E-9039-E9727749C8BD}" destId="{650A7FCE-1B93-4BC8-B255-1629085EF78C}" srcOrd="0" destOrd="0" presId="urn:microsoft.com/office/officeart/2005/8/layout/vList3#6"/>
    <dgm:cxn modelId="{40513904-9E61-4E65-918C-197B0FE49020}" type="presParOf" srcId="{032BB509-BA81-447E-9039-E9727749C8BD}" destId="{3F6C168D-A6CA-475B-AFD6-04FA4531ED0F}" srcOrd="1" destOrd="0" presId="urn:microsoft.com/office/officeart/2005/8/layout/vList3#6"/>
    <dgm:cxn modelId="{EE33BF16-BDA3-4825-A18C-59073642A1D6}" type="presParOf" srcId="{B57779AD-684D-474D-A6EC-17F01ECAB84E}" destId="{EFEA9C53-E97F-49F3-8800-1C53BDF7FBE9}" srcOrd="13" destOrd="0" presId="urn:microsoft.com/office/officeart/2005/8/layout/vList3#6"/>
    <dgm:cxn modelId="{BF88A967-545E-45B8-BCCC-465903B6757D}" type="presParOf" srcId="{B57779AD-684D-474D-A6EC-17F01ECAB84E}" destId="{E485DECE-F99C-4992-80B7-B52ED0861B3F}" srcOrd="14" destOrd="0" presId="urn:microsoft.com/office/officeart/2005/8/layout/vList3#6"/>
    <dgm:cxn modelId="{325019C1-A13A-4D2A-B589-8D08701E8F1D}" type="presParOf" srcId="{E485DECE-F99C-4992-80B7-B52ED0861B3F}" destId="{FB11A642-7482-46E3-B1F3-7A5FB6F0995C}" srcOrd="0" destOrd="0" presId="urn:microsoft.com/office/officeart/2005/8/layout/vList3#6"/>
    <dgm:cxn modelId="{1B535097-4DC1-4D91-AD06-81FC8A3E524F}" type="presParOf" srcId="{E485DECE-F99C-4992-80B7-B52ED0861B3F}" destId="{2143C767-8AB5-45A6-A694-6645773CC458}" srcOrd="1" destOrd="0" presId="urn:microsoft.com/office/officeart/2005/8/layout/vList3#6"/>
    <dgm:cxn modelId="{8FA3073D-2504-4C25-88ED-4F318133B3DB}" type="presParOf" srcId="{B57779AD-684D-474D-A6EC-17F01ECAB84E}" destId="{B8BA0650-EA3F-407D-9DBC-FEAD46B73A5B}" srcOrd="15" destOrd="0" presId="urn:microsoft.com/office/officeart/2005/8/layout/vList3#6"/>
    <dgm:cxn modelId="{5FC8FADD-395C-4EB4-81E2-8F0AC186330E}" type="presParOf" srcId="{B57779AD-684D-474D-A6EC-17F01ECAB84E}" destId="{F3E67CD8-664F-4D27-A832-6760DE760917}" srcOrd="16" destOrd="0" presId="urn:microsoft.com/office/officeart/2005/8/layout/vList3#6"/>
    <dgm:cxn modelId="{98A91F65-D6EF-4CFD-AF00-33820A28B1DD}" type="presParOf" srcId="{F3E67CD8-664F-4D27-A832-6760DE760917}" destId="{909EEBCF-257D-40CA-BFF5-9355D11388D1}" srcOrd="0" destOrd="0" presId="urn:microsoft.com/office/officeart/2005/8/layout/vList3#6"/>
    <dgm:cxn modelId="{BF0DC1DB-487F-4F9B-8808-E9EF96D6F78C}" type="presParOf" srcId="{F3E67CD8-664F-4D27-A832-6760DE760917}" destId="{ED389B61-6F48-48B3-87A3-22541389094C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70BFA-D45D-4FD5-B7BC-4EC1C9A117B2}">
      <dsp:nvSpPr>
        <dsp:cNvPr id="0" name=""/>
        <dsp:cNvSpPr/>
      </dsp:nvSpPr>
      <dsp:spPr>
        <a:xfrm rot="10800000">
          <a:off x="1513406" y="3710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tlen</a:t>
          </a:r>
          <a:endParaRPr lang="pl-PL" sz="1700" kern="1200" dirty="0"/>
        </a:p>
      </dsp:txBody>
      <dsp:txXfrm rot="10800000">
        <a:off x="1603574" y="3710"/>
        <a:ext cx="5560299" cy="360674"/>
      </dsp:txXfrm>
    </dsp:sp>
    <dsp:sp modelId="{83FD98C6-6D2B-4388-90FE-4FBD5A2D1195}">
      <dsp:nvSpPr>
        <dsp:cNvPr id="0" name=""/>
        <dsp:cNvSpPr/>
      </dsp:nvSpPr>
      <dsp:spPr>
        <a:xfrm>
          <a:off x="1333069" y="3710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2D3932-9B4C-48F8-BE33-D56CA7439CB3}">
      <dsp:nvSpPr>
        <dsp:cNvPr id="0" name=""/>
        <dsp:cNvSpPr/>
      </dsp:nvSpPr>
      <dsp:spPr>
        <a:xfrm rot="10800000">
          <a:off x="1513406" y="472048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8317"/>
            <a:lumOff val="110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temperatura</a:t>
          </a:r>
          <a:endParaRPr lang="pl-PL" sz="1700" kern="1200" dirty="0"/>
        </a:p>
      </dsp:txBody>
      <dsp:txXfrm rot="10800000">
        <a:off x="1603574" y="472048"/>
        <a:ext cx="5560299" cy="360674"/>
      </dsp:txXfrm>
    </dsp:sp>
    <dsp:sp modelId="{9A7C9E93-C9AE-4624-8B39-64E88387192D}">
      <dsp:nvSpPr>
        <dsp:cNvPr id="0" name=""/>
        <dsp:cNvSpPr/>
      </dsp:nvSpPr>
      <dsp:spPr>
        <a:xfrm>
          <a:off x="1333069" y="472048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B245CF-12F3-4366-9462-36613BBCC269}">
      <dsp:nvSpPr>
        <dsp:cNvPr id="0" name=""/>
        <dsp:cNvSpPr/>
      </dsp:nvSpPr>
      <dsp:spPr>
        <a:xfrm rot="10800000">
          <a:off x="1513406" y="940386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16633"/>
            <a:lumOff val="220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światło</a:t>
          </a:r>
          <a:endParaRPr lang="pl-PL" sz="1700" kern="1200" dirty="0"/>
        </a:p>
      </dsp:txBody>
      <dsp:txXfrm rot="10800000">
        <a:off x="1603574" y="940386"/>
        <a:ext cx="5560299" cy="360674"/>
      </dsp:txXfrm>
    </dsp:sp>
    <dsp:sp modelId="{6F5EB81C-A2E8-48DE-B69B-D52E30606FC3}">
      <dsp:nvSpPr>
        <dsp:cNvPr id="0" name=""/>
        <dsp:cNvSpPr/>
      </dsp:nvSpPr>
      <dsp:spPr>
        <a:xfrm>
          <a:off x="1333069" y="940386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DAE862-234B-4BD8-8D23-EA552A5720E5}">
      <dsp:nvSpPr>
        <dsp:cNvPr id="0" name=""/>
        <dsp:cNvSpPr/>
      </dsp:nvSpPr>
      <dsp:spPr>
        <a:xfrm rot="10800000">
          <a:off x="1513406" y="1408724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promieniowanie kosmiczne</a:t>
          </a:r>
          <a:endParaRPr lang="pl-PL" sz="1700" kern="1200" dirty="0"/>
        </a:p>
      </dsp:txBody>
      <dsp:txXfrm rot="10800000">
        <a:off x="1603574" y="1408724"/>
        <a:ext cx="5560299" cy="360674"/>
      </dsp:txXfrm>
    </dsp:sp>
    <dsp:sp modelId="{1A842A13-E392-4E73-919E-33B7A2AEAD0A}">
      <dsp:nvSpPr>
        <dsp:cNvPr id="0" name=""/>
        <dsp:cNvSpPr/>
      </dsp:nvSpPr>
      <dsp:spPr>
        <a:xfrm>
          <a:off x="1333069" y="1408724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C9C1-05A1-45A2-ABD2-DEF7BD2F23D2}">
      <dsp:nvSpPr>
        <dsp:cNvPr id="0" name=""/>
        <dsp:cNvSpPr/>
      </dsp:nvSpPr>
      <dsp:spPr>
        <a:xfrm rot="10800000">
          <a:off x="1513406" y="1877062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33267"/>
            <a:lumOff val="441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inne organizmy</a:t>
          </a:r>
          <a:endParaRPr lang="pl-PL" sz="1700" kern="1200" dirty="0"/>
        </a:p>
      </dsp:txBody>
      <dsp:txXfrm rot="10800000">
        <a:off x="1603574" y="1877062"/>
        <a:ext cx="5560299" cy="360674"/>
      </dsp:txXfrm>
    </dsp:sp>
    <dsp:sp modelId="{E3B18EB7-E15A-421A-9EC4-EE1A8C3F1EEC}">
      <dsp:nvSpPr>
        <dsp:cNvPr id="0" name=""/>
        <dsp:cNvSpPr/>
      </dsp:nvSpPr>
      <dsp:spPr>
        <a:xfrm>
          <a:off x="1333069" y="1877062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E002A5-C312-41CD-955C-D667FC1EDEFE}">
      <dsp:nvSpPr>
        <dsp:cNvPr id="0" name=""/>
        <dsp:cNvSpPr/>
      </dsp:nvSpPr>
      <dsp:spPr>
        <a:xfrm rot="10800000">
          <a:off x="1513406" y="2345400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33267"/>
            <a:lumOff val="441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związki chemiczne</a:t>
          </a:r>
          <a:endParaRPr lang="pl-PL" sz="1700" kern="1200" dirty="0"/>
        </a:p>
      </dsp:txBody>
      <dsp:txXfrm rot="10800000">
        <a:off x="1603574" y="2345400"/>
        <a:ext cx="5560299" cy="360674"/>
      </dsp:txXfrm>
    </dsp:sp>
    <dsp:sp modelId="{64AE45B7-022D-45F6-95D9-95DAD3FCA619}">
      <dsp:nvSpPr>
        <dsp:cNvPr id="0" name=""/>
        <dsp:cNvSpPr/>
      </dsp:nvSpPr>
      <dsp:spPr>
        <a:xfrm>
          <a:off x="1333069" y="2345400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6C168D-A6CA-475B-AFD6-04FA4531ED0F}">
      <dsp:nvSpPr>
        <dsp:cNvPr id="0" name=""/>
        <dsp:cNvSpPr/>
      </dsp:nvSpPr>
      <dsp:spPr>
        <a:xfrm rot="10800000">
          <a:off x="1513406" y="2813738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grawitacja</a:t>
          </a:r>
          <a:endParaRPr lang="pl-PL" sz="1700" kern="1200" dirty="0"/>
        </a:p>
      </dsp:txBody>
      <dsp:txXfrm rot="10800000">
        <a:off x="1603574" y="2813738"/>
        <a:ext cx="5560299" cy="360674"/>
      </dsp:txXfrm>
    </dsp:sp>
    <dsp:sp modelId="{650A7FCE-1B93-4BC8-B255-1629085EF78C}">
      <dsp:nvSpPr>
        <dsp:cNvPr id="0" name=""/>
        <dsp:cNvSpPr/>
      </dsp:nvSpPr>
      <dsp:spPr>
        <a:xfrm>
          <a:off x="1333069" y="2813738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43C767-8AB5-45A6-A694-6645773CC458}">
      <dsp:nvSpPr>
        <dsp:cNvPr id="0" name=""/>
        <dsp:cNvSpPr/>
      </dsp:nvSpPr>
      <dsp:spPr>
        <a:xfrm rot="10800000">
          <a:off x="1513406" y="3282077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16633"/>
            <a:lumOff val="2206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/>
            <a:t>pH</a:t>
          </a:r>
          <a:endParaRPr lang="pl-PL" sz="1700" kern="1200" dirty="0"/>
        </a:p>
      </dsp:txBody>
      <dsp:txXfrm rot="10800000">
        <a:off x="1603574" y="3282077"/>
        <a:ext cx="5560299" cy="360674"/>
      </dsp:txXfrm>
    </dsp:sp>
    <dsp:sp modelId="{FB11A642-7482-46E3-B1F3-7A5FB6F0995C}">
      <dsp:nvSpPr>
        <dsp:cNvPr id="0" name=""/>
        <dsp:cNvSpPr/>
      </dsp:nvSpPr>
      <dsp:spPr>
        <a:xfrm>
          <a:off x="1333069" y="3282077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389B61-6F48-48B3-87A3-22541389094C}">
      <dsp:nvSpPr>
        <dsp:cNvPr id="0" name=""/>
        <dsp:cNvSpPr/>
      </dsp:nvSpPr>
      <dsp:spPr>
        <a:xfrm rot="10800000">
          <a:off x="1513406" y="3750415"/>
          <a:ext cx="5650467" cy="360674"/>
        </a:xfrm>
        <a:prstGeom prst="homePlate">
          <a:avLst/>
        </a:prstGeom>
        <a:solidFill>
          <a:schemeClr val="accent6">
            <a:shade val="50000"/>
            <a:hueOff val="0"/>
            <a:satOff val="-8317"/>
            <a:lumOff val="110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9047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ciśnienie</a:t>
          </a:r>
          <a:endParaRPr lang="pl-PL" sz="1700" kern="1200" dirty="0"/>
        </a:p>
      </dsp:txBody>
      <dsp:txXfrm rot="10800000">
        <a:off x="1603574" y="3750415"/>
        <a:ext cx="5560299" cy="360674"/>
      </dsp:txXfrm>
    </dsp:sp>
    <dsp:sp modelId="{909EEBCF-257D-40CA-BFF5-9355D11388D1}">
      <dsp:nvSpPr>
        <dsp:cNvPr id="0" name=""/>
        <dsp:cNvSpPr/>
      </dsp:nvSpPr>
      <dsp:spPr>
        <a:xfrm>
          <a:off x="1333069" y="3750415"/>
          <a:ext cx="360674" cy="360674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77E530-BA5D-4CF7-8B07-DC7949935534}" type="datetimeFigureOut">
              <a:rPr lang="pl-PL"/>
              <a:pPr>
                <a:defRPr/>
              </a:pPr>
              <a:t>2020-06-10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81B907C-52FF-4B46-9F82-5C257E1AB1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605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426D6-6C1E-442A-9663-DDFF0B92D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0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BB2D-A161-47C8-B3FA-79E165DA9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5230-B2EF-4885-8E32-F16C7631F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0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9AA1E-E7C1-439E-9305-7239354C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FC8D1-DB00-4991-AAFA-FFF1D321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5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0FDA-39E9-453C-B151-D6BEC5C6D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4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DBEE-DFAB-4566-903E-B7EE2405F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8C4F-E0D8-4A5A-AE0A-29D93DF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1474-2A88-4EEE-9557-0E80C3F20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A5F20-F026-4768-954E-E04DAEFE2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302B-3026-4A5E-9610-E8C3AB2B0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0144-7AA0-4200-A813-65CAE96E2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l-P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l-PL" smtClean="0"/>
              <a:t>Haga clic para modificar el estilo de texto del patrón</a:t>
            </a:r>
          </a:p>
          <a:p>
            <a:pPr lvl="1"/>
            <a:r>
              <a:rPr lang="es-ES" altLang="pl-PL" smtClean="0"/>
              <a:t>Segundo nivel</a:t>
            </a:r>
          </a:p>
          <a:p>
            <a:pPr lvl="2"/>
            <a:r>
              <a:rPr lang="es-ES" altLang="pl-PL" smtClean="0"/>
              <a:t>Tercer nivel</a:t>
            </a:r>
          </a:p>
          <a:p>
            <a:pPr lvl="3"/>
            <a:r>
              <a:rPr lang="es-ES" altLang="pl-PL" smtClean="0"/>
              <a:t>Cuarto nivel</a:t>
            </a:r>
          </a:p>
          <a:p>
            <a:pPr lvl="4"/>
            <a:r>
              <a:rPr lang="es-ES" altLang="pl-P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51E40E-0E02-4799-B12B-B3B1547D2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mtClean="0"/>
              <a:t>Homeostaza</a:t>
            </a:r>
            <a:br>
              <a:rPr lang="pl-PL" altLang="pl-PL" smtClean="0"/>
            </a:br>
            <a:endParaRPr lang="pl-PL" altLang="pl-PL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Przykłady mechanizmów utrzymania homeostazy</a:t>
            </a:r>
            <a:endParaRPr lang="pl-PL" dirty="0"/>
          </a:p>
        </p:txBody>
      </p:sp>
      <p:sp>
        <p:nvSpPr>
          <p:cNvPr id="1126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787900" cy="639762"/>
          </a:xfrm>
        </p:spPr>
        <p:txBody>
          <a:bodyPr/>
          <a:lstStyle/>
          <a:p>
            <a:pPr algn="r"/>
            <a:r>
              <a:rPr lang="pl-PL" altLang="pl-PL" smtClean="0"/>
              <a:t>Rozmieszczenie chloroplastów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09600" indent="-609600" algn="r">
              <a:lnSpc>
                <a:spcPct val="90000"/>
              </a:lnSpc>
              <a:buFontTx/>
              <a:buNone/>
              <a:defRPr/>
            </a:pPr>
            <a:r>
              <a:rPr lang="pl-PL" dirty="0" smtClean="0"/>
              <a:t>Kontrola rozmieszczenia</a:t>
            </a:r>
          </a:p>
          <a:p>
            <a:pPr marL="609600" indent="-609600" algn="r">
              <a:lnSpc>
                <a:spcPct val="90000"/>
              </a:lnSpc>
              <a:buFontTx/>
              <a:buNone/>
              <a:defRPr/>
            </a:pPr>
            <a:r>
              <a:rPr lang="pl-PL" dirty="0" smtClean="0"/>
              <a:t>chloroplastów w zależności </a:t>
            </a:r>
          </a:p>
          <a:p>
            <a:pPr marL="609600" indent="-609600" algn="r">
              <a:lnSpc>
                <a:spcPct val="90000"/>
              </a:lnSpc>
              <a:buFontTx/>
              <a:buNone/>
              <a:defRPr/>
            </a:pPr>
            <a:r>
              <a:rPr lang="pl-PL" dirty="0" smtClean="0"/>
              <a:t>od intensywności</a:t>
            </a:r>
          </a:p>
          <a:p>
            <a:pPr marL="609600" indent="-609600" algn="r">
              <a:lnSpc>
                <a:spcPct val="90000"/>
              </a:lnSpc>
              <a:buFontTx/>
              <a:buNone/>
              <a:defRPr/>
            </a:pPr>
            <a:r>
              <a:rPr lang="pl-PL" dirty="0" smtClean="0"/>
              <a:t>padającego światła.</a:t>
            </a:r>
            <a:endParaRPr lang="en-US" dirty="0" smtClean="0"/>
          </a:p>
          <a:p>
            <a:pPr>
              <a:defRPr/>
            </a:pPr>
            <a:endParaRPr lang="pl-PL" dirty="0"/>
          </a:p>
        </p:txBody>
      </p:sp>
      <p:pic>
        <p:nvPicPr>
          <p:cNvPr id="7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819525"/>
            <a:ext cx="6486525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0" name="Prostokąt 7"/>
          <p:cNvSpPr>
            <a:spLocks noChangeArrowheads="1"/>
          </p:cNvSpPr>
          <p:nvPr/>
        </p:nvSpPr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700"/>
              <a:t>Kornaś A., Kłyś M., Śliwa L., Konieczny R., Joachimiak A. - Biologia 1. Podręcznik dla liceum ogólnokształcącego, liceum profilowanego i technikum. Kształcenie ogólne w zakresie podstawowym. NOWA ERA.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Przykłady mechanizmów utrzymania homeostazy</a:t>
            </a:r>
            <a:endParaRPr lang="pl-PL" dirty="0"/>
          </a:p>
        </p:txBody>
      </p:sp>
      <p:sp>
        <p:nvSpPr>
          <p:cNvPr id="12291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l-PL" altLang="pl-PL" smtClean="0"/>
              <a:t>Produkcja energii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497388" cy="3951288"/>
          </a:xfrm>
        </p:spPr>
        <p:txBody>
          <a:bodyPr/>
          <a:lstStyle/>
          <a:p>
            <a:pPr marL="609600" indent="-609600" algn="r" fontAlgn="auto">
              <a:spcAft>
                <a:spcPts val="0"/>
              </a:spcAft>
              <a:buFontTx/>
              <a:buNone/>
              <a:defRPr/>
            </a:pPr>
            <a:r>
              <a:rPr lang="pl-PL" dirty="0" smtClean="0"/>
              <a:t>Regulacja produkcji energii </a:t>
            </a:r>
            <a:br>
              <a:rPr lang="pl-PL" dirty="0" smtClean="0"/>
            </a:br>
            <a:r>
              <a:rPr lang="pl-PL" dirty="0" smtClean="0"/>
              <a:t>magazynowanej w postaci</a:t>
            </a:r>
            <a:br>
              <a:rPr lang="pl-PL" dirty="0" smtClean="0"/>
            </a:br>
            <a:r>
              <a:rPr lang="pl-PL" dirty="0" smtClean="0"/>
              <a:t>ATP.</a:t>
            </a:r>
          </a:p>
          <a:p>
            <a:pPr marL="609600" indent="-609600" algn="r" fontAlgn="auto">
              <a:spcAft>
                <a:spcPts val="0"/>
              </a:spcAft>
              <a:buFontTx/>
              <a:buNone/>
              <a:defRPr/>
            </a:pPr>
            <a:endParaRPr lang="pl-PL" i="1" dirty="0" smtClean="0"/>
          </a:p>
          <a:p>
            <a:pPr marL="609600" indent="-609600" algn="r" fontAlgn="auto">
              <a:spcAft>
                <a:spcPts val="0"/>
              </a:spcAft>
              <a:buFontTx/>
              <a:buNone/>
              <a:defRPr/>
            </a:pPr>
            <a:r>
              <a:rPr lang="pl-PL" i="1" dirty="0" smtClean="0"/>
              <a:t>ATP </a:t>
            </a:r>
            <a:r>
              <a:rPr lang="pl-PL" i="1" dirty="0" smtClean="0">
                <a:sym typeface="Wingdings" pitchFamily="2" charset="2"/>
              </a:rPr>
              <a:t> ADP + energia + Pi</a:t>
            </a:r>
          </a:p>
          <a:p>
            <a:pPr marL="609600" indent="-609600" algn="r" fontAlgn="auto">
              <a:spcAft>
                <a:spcPts val="0"/>
              </a:spcAft>
              <a:buFontTx/>
              <a:buNone/>
              <a:defRPr/>
            </a:pPr>
            <a:r>
              <a:rPr lang="pl-PL" i="1" dirty="0" smtClean="0">
                <a:sym typeface="Wingdings" pitchFamily="2" charset="2"/>
              </a:rPr>
              <a:t>(fosforan nieorganiczny)</a:t>
            </a:r>
            <a:endParaRPr lang="pl-PL" i="1" dirty="0" smtClean="0"/>
          </a:p>
          <a:p>
            <a:pPr>
              <a:defRPr/>
            </a:pPr>
            <a:endParaRPr lang="pl-PL" dirty="0"/>
          </a:p>
        </p:txBody>
      </p:sp>
      <p:sp>
        <p:nvSpPr>
          <p:cNvPr id="12293" name="Prostokąt 7"/>
          <p:cNvSpPr>
            <a:spLocks noChangeArrowheads="1"/>
          </p:cNvSpPr>
          <p:nvPr/>
        </p:nvSpPr>
        <p:spPr bwMode="auto">
          <a:xfrm>
            <a:off x="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800"/>
              <a:t>www.clker.com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349500"/>
            <a:ext cx="3455988" cy="3457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Transport substancji przez błonę komórkową</a:t>
            </a:r>
          </a:p>
        </p:txBody>
      </p:sp>
      <p:pic>
        <p:nvPicPr>
          <p:cNvPr id="4" name="Picture 4" descr="scan0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484313"/>
            <a:ext cx="8791575" cy="48704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Prostokąt 4"/>
          <p:cNvSpPr>
            <a:spLocks noChangeArrowheads="1"/>
          </p:cNvSpPr>
          <p:nvPr/>
        </p:nvSpPr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700"/>
              <a:t>Kornaś A., Kłyś M., Śliwa L., Konieczny R., Joachimiak A. - Biologia 1. Podręcznik dla liceum ogólnokształcącego, liceum profilowanego i technikum. Kształcenie ogólne w zakresie podstawowym. NOWA ERA.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Koniec </a:t>
            </a:r>
            <a:r>
              <a:rPr lang="pl-PL" altLang="pl-PL" smtClean="0">
                <a:sym typeface="Wingdings" pitchFamily="2" charset="2"/>
              </a:rPr>
              <a:t></a:t>
            </a:r>
            <a:endParaRPr lang="pl-PL" altLang="pl-PL" smtClean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484313"/>
            <a:ext cx="5524500" cy="4143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Prostokąt 5"/>
          <p:cNvSpPr>
            <a:spLocks noChangeArrowheads="1"/>
          </p:cNvSpPr>
          <p:nvPr/>
        </p:nvSpPr>
        <p:spPr bwMode="auto">
          <a:xfrm>
            <a:off x="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800"/>
              <a:t>www.chilloutpoint.com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Homeostaza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r"/>
            <a:r>
              <a:rPr lang="pl-PL" altLang="pl-PL" smtClean="0"/>
              <a:t>zdolność organizmów żywych do utrzymania stabilnego środowiska wewnętrznego. </a:t>
            </a:r>
          </a:p>
          <a:p>
            <a:endParaRPr lang="pl-PL" altLang="pl-PL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40413" y="1600200"/>
            <a:ext cx="1654175" cy="21859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0" y="6642100"/>
            <a:ext cx="1785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800"/>
              <a:t>www.dermal.pl, www.dogomania.pl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48350" y="3938588"/>
            <a:ext cx="1638300" cy="2187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80000"/>
              </a:lnSpc>
            </a:pPr>
            <a:r>
              <a:rPr lang="pl-PL" altLang="pl-PL" smtClean="0"/>
              <a:t/>
            </a:r>
            <a:br>
              <a:rPr lang="pl-PL" altLang="pl-PL" smtClean="0"/>
            </a:br>
            <a:r>
              <a:rPr lang="pl-PL" altLang="pl-PL" smtClean="0"/>
              <a:t>Podstawowe czynniki oddziaływujące na organizm</a:t>
            </a:r>
          </a:p>
        </p:txBody>
      </p:sp>
      <p:sp>
        <p:nvSpPr>
          <p:cNvPr id="4099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pl-PL" altLang="pl-PL" smtClean="0"/>
              <a:t>roślinny i zwierzęcy</a:t>
            </a:r>
          </a:p>
        </p:txBody>
      </p:sp>
      <p:graphicFrame>
        <p:nvGraphicFramePr>
          <p:cNvPr id="5" name="Symbol zastępczy obrazu 4"/>
          <p:cNvGraphicFramePr>
            <a:graphicFrameLocks noGrp="1"/>
          </p:cNvGraphicFramePr>
          <p:nvPr>
            <p:ph type="pic" idx="1"/>
          </p:nvPr>
        </p:nvGraphicFramePr>
        <p:xfrm>
          <a:off x="251520" y="260648"/>
          <a:ext cx="849694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Zakres tolerancji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628775"/>
            <a:ext cx="6400800" cy="34385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Prostokąt 4"/>
          <p:cNvSpPr>
            <a:spLocks noChangeArrowheads="1"/>
          </p:cNvSpPr>
          <p:nvPr/>
        </p:nvSpPr>
        <p:spPr bwMode="auto">
          <a:xfrm>
            <a:off x="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800"/>
              <a:t>biologia.opracowania.pl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Zakres tolerancji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80000"/>
              </a:lnSpc>
              <a:buFontTx/>
              <a:buNone/>
            </a:pPr>
            <a:r>
              <a:rPr lang="pl-PL" altLang="pl-PL" smtClean="0"/>
              <a:t>Zakres wartości jakiegoś czynnika </a:t>
            </a:r>
            <a:br>
              <a:rPr lang="pl-PL" altLang="pl-PL" smtClean="0"/>
            </a:br>
            <a:r>
              <a:rPr lang="pl-PL" altLang="pl-PL" smtClean="0"/>
              <a:t>(np. temperatury, wilgotności), w obrębie którego organizm jest w stanie utrzymać się przy życiu. Zakres tolerancji jest określony przez dwie wartości: </a:t>
            </a:r>
            <a:r>
              <a:rPr lang="pl-PL" altLang="pl-PL" smtClean="0">
                <a:solidFill>
                  <a:srgbClr val="FF0000"/>
                </a:solidFill>
              </a:rPr>
              <a:t>minimum </a:t>
            </a:r>
            <a:br>
              <a:rPr lang="pl-PL" altLang="pl-PL" smtClean="0">
                <a:solidFill>
                  <a:srgbClr val="FF0000"/>
                </a:solidFill>
              </a:rPr>
            </a:br>
            <a:r>
              <a:rPr lang="pl-PL" altLang="pl-PL" smtClean="0">
                <a:solidFill>
                  <a:srgbClr val="FF0000"/>
                </a:solidFill>
              </a:rPr>
              <a:t>i maksimum</a:t>
            </a:r>
            <a:r>
              <a:rPr lang="pl-PL" altLang="pl-PL" smtClean="0"/>
              <a:t>, działającego czynnika.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pl-PL" altLang="pl-PL" smtClean="0"/>
              <a:t>Przekroczenie tych wartości powoduje zahamowanie procesów</a:t>
            </a:r>
            <a:br>
              <a:rPr lang="pl-PL" altLang="pl-PL" smtClean="0"/>
            </a:br>
            <a:r>
              <a:rPr lang="pl-PL" altLang="pl-PL" smtClean="0"/>
              <a:t>życiowych, a następnie </a:t>
            </a:r>
            <a:br>
              <a:rPr lang="pl-PL" altLang="pl-PL" smtClean="0"/>
            </a:br>
            <a:r>
              <a:rPr lang="pl-PL" altLang="pl-PL" smtClean="0"/>
              <a:t>śmierć organizmu.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tx1">
                    <a:lumMod val="65000"/>
                  </a:schemeClr>
                </a:solidFill>
              </a:rPr>
              <a:t>Mechanizmy utrzymania homeostazy</a:t>
            </a:r>
            <a:endParaRPr lang="pl-PL" dirty="0"/>
          </a:p>
        </p:txBody>
      </p:sp>
      <p:sp>
        <p:nvSpPr>
          <p:cNvPr id="7171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smtClean="0"/>
              <a:t>behawioralne</a:t>
            </a:r>
          </a:p>
        </p:txBody>
      </p:sp>
      <p:sp>
        <p:nvSpPr>
          <p:cNvPr id="7172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smtClean="0"/>
              <a:t>np. wyjście z cienia w celu</a:t>
            </a:r>
          </a:p>
          <a:p>
            <a:pPr>
              <a:buFontTx/>
              <a:buNone/>
            </a:pPr>
            <a:r>
              <a:rPr lang="pl-PL" altLang="pl-PL" smtClean="0"/>
              <a:t>podwyższenia temperatury.</a:t>
            </a:r>
          </a:p>
        </p:txBody>
      </p:sp>
      <p:sp>
        <p:nvSpPr>
          <p:cNvPr id="7173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mtClean="0"/>
              <a:t>fizjologiczne</a:t>
            </a:r>
          </a:p>
        </p:txBody>
      </p:sp>
      <p:sp>
        <p:nvSpPr>
          <p:cNvPr id="7174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np. zwiększenie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częstotliwości skurczów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mięśni w celu podwyższenia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temperatury. Fizjologiczne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mechanizmy opierają się 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sprzężeniu zwrotnym: </a:t>
            </a:r>
          </a:p>
          <a:p>
            <a:pPr>
              <a:lnSpc>
                <a:spcPct val="80000"/>
              </a:lnSpc>
            </a:pPr>
            <a:r>
              <a:rPr lang="pl-PL" altLang="pl-PL" sz="2000" smtClean="0">
                <a:solidFill>
                  <a:srgbClr val="FF0000"/>
                </a:solidFill>
              </a:rPr>
              <a:t>ujemnym</a:t>
            </a:r>
            <a:r>
              <a:rPr lang="pl-PL" altLang="pl-PL" sz="2000" smtClean="0"/>
              <a:t> – skutek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jakiegoś zjawiska hamuje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jego przyczynę,</a:t>
            </a:r>
          </a:p>
          <a:p>
            <a:pPr>
              <a:lnSpc>
                <a:spcPct val="80000"/>
              </a:lnSpc>
            </a:pPr>
            <a:r>
              <a:rPr lang="pl-PL" altLang="pl-PL" sz="2000" smtClean="0">
                <a:solidFill>
                  <a:srgbClr val="FF0000"/>
                </a:solidFill>
              </a:rPr>
              <a:t>dodatni</a:t>
            </a:r>
            <a:r>
              <a:rPr lang="pl-PL" altLang="pl-PL" sz="2000" smtClean="0"/>
              <a:t> – skutek jakiegoś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zjawiska podtrzymuje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przyczynę, powodując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pl-PL" sz="2000" smtClean="0"/>
              <a:t>narastanie skutków.</a:t>
            </a:r>
          </a:p>
          <a:p>
            <a:endParaRPr lang="pl-PL" altLang="pl-PL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3000" cy="1162050"/>
          </a:xfrm>
        </p:spPr>
        <p:txBody>
          <a:bodyPr/>
          <a:lstStyle/>
          <a:p>
            <a:r>
              <a:rPr lang="pl-PL" altLang="pl-PL" sz="4400" b="0" smtClean="0"/>
              <a:t>Homeostaza, </a:t>
            </a:r>
            <a:br>
              <a:rPr lang="pl-PL" altLang="pl-PL" sz="4400" b="0" smtClean="0"/>
            </a:br>
            <a:r>
              <a:rPr lang="pl-PL" altLang="pl-PL" sz="4400" b="0" smtClean="0"/>
              <a:t>a choroba</a:t>
            </a:r>
          </a:p>
        </p:txBody>
      </p:sp>
      <p:sp>
        <p:nvSpPr>
          <p:cNvPr id="8195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000" smtClean="0"/>
              <a:t>Homeostaza jest niezbędnym warunkiem prawidłowego funkcjonowania organizmu.</a:t>
            </a:r>
          </a:p>
          <a:p>
            <a:pPr>
              <a:lnSpc>
                <a:spcPct val="80000"/>
              </a:lnSpc>
            </a:pPr>
            <a:endParaRPr lang="pl-PL" altLang="pl-PL" sz="2000" smtClean="0"/>
          </a:p>
          <a:p>
            <a:pPr>
              <a:lnSpc>
                <a:spcPct val="80000"/>
              </a:lnSpc>
            </a:pPr>
            <a:r>
              <a:rPr lang="pl-PL" altLang="pl-PL" sz="2000" smtClean="0"/>
              <a:t>Choroby u swego podłoża mają zaburzenia mechanizmów utrzymania homeostazy.</a:t>
            </a:r>
            <a:endParaRPr lang="en-US" altLang="pl-PL" sz="2000" smtClean="0"/>
          </a:p>
          <a:p>
            <a:endParaRPr lang="pl-PL" altLang="pl-PL" smtClean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844675"/>
            <a:ext cx="4937125" cy="34559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Prostokąt 5"/>
          <p:cNvSpPr>
            <a:spLocks noChangeArrowheads="1"/>
          </p:cNvSpPr>
          <p:nvPr/>
        </p:nvSpPr>
        <p:spPr bwMode="auto">
          <a:xfrm>
            <a:off x="0" y="66421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800"/>
              <a:t>www.dogasaur.com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Przykłady mechanizmów utrzymania homeostazy</a:t>
            </a:r>
            <a:endParaRPr lang="pl-PL" dirty="0"/>
          </a:p>
        </p:txBody>
      </p:sp>
      <p:sp>
        <p:nvSpPr>
          <p:cNvPr id="9219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l-PL" altLang="pl-PL" smtClean="0"/>
              <a:t>Hamowanie kontaktowe</a:t>
            </a:r>
          </a:p>
        </p:txBody>
      </p:sp>
      <p:sp>
        <p:nvSpPr>
          <p:cNvPr id="9220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09600" indent="-609600" algn="r">
              <a:buFontTx/>
              <a:buNone/>
            </a:pPr>
            <a:r>
              <a:rPr lang="pl-PL" altLang="pl-PL" smtClean="0"/>
              <a:t>blokowanie podziałów</a:t>
            </a:r>
          </a:p>
          <a:p>
            <a:pPr marL="609600" indent="-609600" algn="r">
              <a:buFontTx/>
              <a:buNone/>
            </a:pPr>
            <a:r>
              <a:rPr lang="pl-PL" altLang="pl-PL" smtClean="0"/>
              <a:t>komórkowych, gdy dochodzi</a:t>
            </a:r>
          </a:p>
          <a:p>
            <a:pPr marL="609600" indent="-609600" algn="r">
              <a:buFontTx/>
              <a:buNone/>
            </a:pPr>
            <a:r>
              <a:rPr lang="pl-PL" altLang="pl-PL" smtClean="0"/>
              <a:t>do stykania się ze sobą</a:t>
            </a:r>
          </a:p>
          <a:p>
            <a:pPr marL="609600" indent="-609600" algn="r">
              <a:buFontTx/>
              <a:buNone/>
            </a:pPr>
            <a:r>
              <a:rPr lang="pl-PL" altLang="pl-PL" smtClean="0"/>
              <a:t>poszczególnych osobników.</a:t>
            </a:r>
          </a:p>
        </p:txBody>
      </p:sp>
      <p:pic>
        <p:nvPicPr>
          <p:cNvPr id="7" name="Picture 4" descr="scan00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4005263"/>
            <a:ext cx="5337175" cy="25923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Prostokąt 8"/>
          <p:cNvSpPr>
            <a:spLocks noChangeArrowheads="1"/>
          </p:cNvSpPr>
          <p:nvPr/>
        </p:nvSpPr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700"/>
              <a:t>Kornaś A., Kłyś M., Śliwa L., Konieczny R., Joachimiak A. - Biologia 1. Podręcznik dla liceum ogólnokształcącego, liceum profilowanego i technikum. Kształcenie ogólne w zakresie podstawowym. NOWA ERA.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Przykłady mechanizmów utrzymania homeostazy</a:t>
            </a:r>
            <a:endParaRPr lang="pl-PL" dirty="0"/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l-PL" altLang="pl-PL" smtClean="0"/>
              <a:t>Operon laktozowy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09600" indent="-609600" algn="r">
              <a:buFontTx/>
              <a:buNone/>
              <a:defRPr/>
            </a:pPr>
            <a:r>
              <a:rPr lang="pl-PL" dirty="0" smtClean="0"/>
              <a:t>(operon laktozowy pałeczki okrężnicy) wytwarzanie</a:t>
            </a:r>
            <a:br>
              <a:rPr lang="pl-PL" dirty="0" smtClean="0"/>
            </a:br>
            <a:r>
              <a:rPr lang="pl-PL" dirty="0" smtClean="0"/>
              <a:t>niezbędnych enzymów </a:t>
            </a:r>
            <a:br>
              <a:rPr lang="pl-PL" dirty="0" smtClean="0"/>
            </a:br>
            <a:r>
              <a:rPr lang="pl-PL" dirty="0" smtClean="0"/>
              <a:t>w zależności od dostępnego źródła pokarmu. </a:t>
            </a:r>
            <a:endParaRPr lang="en-US" dirty="0" smtClean="0"/>
          </a:p>
          <a:p>
            <a:pPr>
              <a:defRPr/>
            </a:pPr>
            <a:endParaRPr lang="pl-PL" dirty="0"/>
          </a:p>
        </p:txBody>
      </p:sp>
      <p:pic>
        <p:nvPicPr>
          <p:cNvPr id="7" name="Picture 4" descr="scan00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4448175"/>
            <a:ext cx="5524500" cy="2133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Prostokąt 7"/>
          <p:cNvSpPr>
            <a:spLocks noChangeArrowheads="1"/>
          </p:cNvSpPr>
          <p:nvPr/>
        </p:nvSpPr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700"/>
              <a:t>Kornaś A., Kłyś M., Śliwa L., Konieczny R., Joachimiak A. - Biologia 1. Podręcznik dla liceum ogólnokształcącego, liceum profilowanego i technikum. Kształcenie ogólne w zakresie podstawowym. NOWA ERA.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17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Motyw17</Template>
  <TotalTime>154</TotalTime>
  <Words>333</Words>
  <Application>Microsoft Office PowerPoint</Application>
  <PresentationFormat>Pokaz na ekranie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Motyw17</vt:lpstr>
      <vt:lpstr>Homeostaza </vt:lpstr>
      <vt:lpstr>Homeostaza</vt:lpstr>
      <vt:lpstr> Podstawowe czynniki oddziaływujące na organizm</vt:lpstr>
      <vt:lpstr>Zakres tolerancji</vt:lpstr>
      <vt:lpstr>Zakres tolerancji</vt:lpstr>
      <vt:lpstr>Mechanizmy utrzymania homeostazy</vt:lpstr>
      <vt:lpstr>Homeostaza,  a choroba</vt:lpstr>
      <vt:lpstr>Przykłady mechanizmów utrzymania homeostazy</vt:lpstr>
      <vt:lpstr>Przykłady mechanizmów utrzymania homeostazy</vt:lpstr>
      <vt:lpstr>Przykłady mechanizmów utrzymania homeostazy</vt:lpstr>
      <vt:lpstr>Przykłady mechanizmów utrzymania homeostazy</vt:lpstr>
      <vt:lpstr>Transport substancji przez błonę komórkową</vt:lpstr>
      <vt:lpstr>Koniec 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Darek</cp:lastModifiedBy>
  <cp:revision>47</cp:revision>
  <dcterms:created xsi:type="dcterms:W3CDTF">2006-11-02T13:33:31Z</dcterms:created>
  <dcterms:modified xsi:type="dcterms:W3CDTF">2020-06-10T04:12:23Z</dcterms:modified>
</cp:coreProperties>
</file>